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59" r:id="rId13"/>
    <p:sldId id="271" r:id="rId14"/>
    <p:sldId id="327" r:id="rId15"/>
    <p:sldId id="328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44" r:id="rId51"/>
    <p:sldId id="345" r:id="rId52"/>
    <p:sldId id="346" r:id="rId53"/>
    <p:sldId id="347" r:id="rId54"/>
    <p:sldId id="348" r:id="rId55"/>
    <p:sldId id="349" r:id="rId56"/>
    <p:sldId id="329" r:id="rId57"/>
    <p:sldId id="292" r:id="rId58"/>
    <p:sldId id="293" r:id="rId59"/>
    <p:sldId id="294" r:id="rId60"/>
    <p:sldId id="295" r:id="rId61"/>
    <p:sldId id="296" r:id="rId62"/>
    <p:sldId id="298" r:id="rId63"/>
    <p:sldId id="260" r:id="rId64"/>
    <p:sldId id="299" r:id="rId65"/>
    <p:sldId id="300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658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1767C-2AC4-47C9-8F80-6140098FF88E}" type="datetimeFigureOut">
              <a:rPr lang="en-US" smtClean="0"/>
              <a:t>1/18/2025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B52F6F-299B-4E53-9D3F-46687A88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8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https://www.junaideffendi.com/p/everything-you-need-to-know-about</a:t>
            </a:r>
            <a:br>
              <a:rPr lang="en-US" dirty="0"/>
            </a:br>
            <a:r>
              <a:rPr lang="en-US" dirty="0"/>
              <a:t>https://www.youtube.com/watch?v=9e3geIYFOF4&amp;list=PLBv09BD7ez_6b7342XmYBMzPXwJ2YAWRN&amp;index=6 - PageRank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B52F6F-299B-4E53-9D3F-46687A8896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61616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045700"/>
            <a:ext cx="9144000" cy="98425"/>
          </a:xfrm>
          <a:custGeom>
            <a:avLst/>
            <a:gdLst/>
            <a:ahLst/>
            <a:cxnLst/>
            <a:rect l="l" t="t" r="r" b="b"/>
            <a:pathLst>
              <a:path w="9144000" h="98425">
                <a:moveTo>
                  <a:pt x="9143999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97799"/>
                </a:lnTo>
                <a:close/>
              </a:path>
            </a:pathLst>
          </a:custGeom>
          <a:solidFill>
            <a:srgbClr val="63D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2234" y="1163216"/>
            <a:ext cx="4899531" cy="1490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27720" y="1170207"/>
            <a:ext cx="8288559" cy="3437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61616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3.png"/><Relationship Id="rId7" Type="http://schemas.openxmlformats.org/officeDocument/2006/relationships/image" Target="../media/image6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68.png"/><Relationship Id="rId4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11" Type="http://schemas.openxmlformats.org/officeDocument/2006/relationships/image" Target="../media/image8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83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jpg"/><Relationship Id="rId4" Type="http://schemas.openxmlformats.org/officeDocument/2006/relationships/image" Target="../media/image121.png"/><Relationship Id="rId9" Type="http://schemas.openxmlformats.org/officeDocument/2006/relationships/image" Target="../media/image126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4.png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12" Type="http://schemas.openxmlformats.org/officeDocument/2006/relationships/image" Target="../media/image14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42.png"/><Relationship Id="rId4" Type="http://schemas.openxmlformats.org/officeDocument/2006/relationships/image" Target="../media/image139.png"/><Relationship Id="rId9" Type="http://schemas.openxmlformats.org/officeDocument/2006/relationships/image" Target="../media/image134.png"/><Relationship Id="rId14" Type="http://schemas.openxmlformats.org/officeDocument/2006/relationships/image" Target="../media/image1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99814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3999" y="0"/>
                </a:lnTo>
              </a:path>
            </a:pathLst>
          </a:custGeom>
          <a:ln w="19049">
            <a:solidFill>
              <a:srgbClr val="63D1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27720" y="1170207"/>
            <a:ext cx="8288559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algn="ctr">
              <a:lnSpc>
                <a:spcPct val="100000"/>
              </a:lnSpc>
              <a:spcBef>
                <a:spcPts val="100"/>
              </a:spcBef>
            </a:pPr>
            <a:endParaRPr sz="4800" dirty="0">
              <a:latin typeface="Trebuchet MS"/>
              <a:cs typeface="Trebuchet MS"/>
            </a:endParaRPr>
          </a:p>
          <a:p>
            <a:pPr marL="83820" algn="ctr">
              <a:lnSpc>
                <a:spcPct val="100000"/>
              </a:lnSpc>
              <a:spcBef>
                <a:spcPts val="15"/>
              </a:spcBef>
            </a:pPr>
            <a:r>
              <a:rPr sz="4800" b="0" spc="105" dirty="0">
                <a:solidFill>
                  <a:srgbClr val="FFFFFF"/>
                </a:solidFill>
                <a:latin typeface="Trebuchet MS"/>
                <a:cs typeface="Trebuchet MS"/>
              </a:rPr>
              <a:t>MapReduce</a:t>
            </a:r>
            <a:endParaRPr sz="4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14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202729"/>
                </a:solidFill>
              </a:rPr>
              <a:t>Distributed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45" dirty="0">
                <a:solidFill>
                  <a:srgbClr val="202729"/>
                </a:solidFill>
              </a:rPr>
              <a:t>Systems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spc="-95" dirty="0">
                <a:solidFill>
                  <a:srgbClr val="202729"/>
                </a:solidFill>
              </a:rPr>
              <a:t>from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dirty="0">
                <a:solidFill>
                  <a:srgbClr val="202729"/>
                </a:solidFill>
              </a:rPr>
              <a:t>a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Cloud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spc="-20" dirty="0">
                <a:solidFill>
                  <a:srgbClr val="202729"/>
                </a:solidFill>
              </a:rPr>
              <a:t>Perspective</a:t>
            </a:r>
            <a:endParaRPr sz="28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26084" indent="-367030">
              <a:lnSpc>
                <a:spcPct val="100000"/>
              </a:lnSpc>
              <a:spcBef>
                <a:spcPts val="459"/>
              </a:spcBef>
              <a:buFont typeface="Arial"/>
              <a:buChar char="●"/>
              <a:tabLst>
                <a:tab pos="426720" algn="l"/>
                <a:tab pos="427355" algn="l"/>
              </a:tabLst>
            </a:pPr>
            <a:r>
              <a:rPr spc="-40" dirty="0"/>
              <a:t>Horizontal</a:t>
            </a:r>
            <a:r>
              <a:rPr spc="-85" dirty="0"/>
              <a:t> </a:t>
            </a:r>
            <a:r>
              <a:rPr spc="15" dirty="0"/>
              <a:t>Scaling</a:t>
            </a:r>
          </a:p>
          <a:p>
            <a:pPr marL="883285" lvl="1" indent="-351790">
              <a:lnSpc>
                <a:spcPct val="100000"/>
              </a:lnSpc>
              <a:spcBef>
                <a:spcPts val="325"/>
              </a:spcBef>
              <a:buFont typeface="Arial MT"/>
              <a:buChar char="○"/>
              <a:tabLst>
                <a:tab pos="883919" algn="l"/>
                <a:tab pos="884555" algn="l"/>
              </a:tabLst>
            </a:pP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Standardize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on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commodity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hardware</a:t>
            </a:r>
            <a:endParaRPr sz="1600">
              <a:latin typeface="Trebuchet MS"/>
              <a:cs typeface="Trebuchet MS"/>
            </a:endParaRPr>
          </a:p>
          <a:p>
            <a:pPr marL="1340485" lvl="2" indent="-351790">
              <a:lnSpc>
                <a:spcPct val="100000"/>
              </a:lnSpc>
              <a:spcBef>
                <a:spcPts val="254"/>
              </a:spcBef>
              <a:buFont typeface="Arial MT"/>
              <a:buChar char="■"/>
              <a:tabLst>
                <a:tab pos="1341120" algn="l"/>
                <a:tab pos="1341755" algn="l"/>
              </a:tabLst>
            </a:pP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Still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server-grade,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but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before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diminishing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returns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kicks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endParaRPr sz="1600">
              <a:latin typeface="Trebuchet MS"/>
              <a:cs typeface="Trebuchet MS"/>
            </a:endParaRPr>
          </a:p>
          <a:p>
            <a:pPr marL="883285" lvl="1" indent="-351790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83919" algn="l"/>
                <a:tab pos="884555" algn="l"/>
              </a:tabLst>
            </a:pPr>
            <a:r>
              <a:rPr sz="1600" spc="45" dirty="0">
                <a:solidFill>
                  <a:srgbClr val="616161"/>
                </a:solidFill>
                <a:latin typeface="Trebuchet MS"/>
                <a:cs typeface="Trebuchet MS"/>
              </a:rPr>
              <a:t>Need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85" dirty="0">
                <a:solidFill>
                  <a:srgbClr val="616161"/>
                </a:solidFill>
                <a:latin typeface="Trebuchet MS"/>
                <a:cs typeface="Trebuchet MS"/>
              </a:rPr>
              <a:t>CPUs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70" dirty="0">
                <a:solidFill>
                  <a:srgbClr val="616161"/>
                </a:solidFill>
                <a:latin typeface="Trebuchet MS"/>
                <a:cs typeface="Trebuchet MS"/>
              </a:rPr>
              <a:t>/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Memory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70" dirty="0">
                <a:solidFill>
                  <a:srgbClr val="616161"/>
                </a:solidFill>
                <a:latin typeface="Trebuchet MS"/>
                <a:cs typeface="Trebuchet MS"/>
              </a:rPr>
              <a:t>/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Bandwidth?</a:t>
            </a:r>
            <a:endParaRPr sz="1600">
              <a:latin typeface="Trebuchet MS"/>
              <a:cs typeface="Trebuchet MS"/>
            </a:endParaRPr>
          </a:p>
          <a:p>
            <a:pPr marL="1340485" lvl="2" indent="-351790">
              <a:lnSpc>
                <a:spcPct val="100000"/>
              </a:lnSpc>
              <a:spcBef>
                <a:spcPts val="254"/>
              </a:spcBef>
              <a:buFont typeface="Arial MT"/>
              <a:buChar char="■"/>
              <a:tabLst>
                <a:tab pos="1341120" algn="l"/>
                <a:tab pos="1341755" algn="l"/>
              </a:tabLst>
            </a:pPr>
            <a:r>
              <a:rPr sz="1600" spc="55" dirty="0">
                <a:solidFill>
                  <a:srgbClr val="616161"/>
                </a:solidFill>
                <a:latin typeface="Trebuchet MS"/>
                <a:cs typeface="Trebuchet MS"/>
              </a:rPr>
              <a:t>Add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(similarly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spec’d)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machines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your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616161"/>
                </a:solidFill>
                <a:latin typeface="Trebuchet MS"/>
                <a:cs typeface="Trebuchet MS"/>
              </a:rPr>
              <a:t>total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resource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pool</a:t>
            </a:r>
            <a:endParaRPr sz="1600">
              <a:latin typeface="Trebuchet MS"/>
              <a:cs typeface="Trebuchet MS"/>
            </a:endParaRPr>
          </a:p>
          <a:p>
            <a:pPr marL="883285" lvl="1" indent="-367030">
              <a:lnSpc>
                <a:spcPct val="100000"/>
              </a:lnSpc>
              <a:spcBef>
                <a:spcPts val="445"/>
              </a:spcBef>
              <a:buSzPct val="112500"/>
              <a:buFont typeface="Arial MT"/>
              <a:buChar char="○"/>
              <a:tabLst>
                <a:tab pos="883919" algn="l"/>
                <a:tab pos="884555" algn="l"/>
              </a:tabLst>
            </a:pP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Still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need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invest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616161"/>
                </a:solidFill>
                <a:latin typeface="Trebuchet MS"/>
                <a:cs typeface="Trebuchet MS"/>
              </a:rPr>
              <a:t>good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core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infrastructure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(machine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interconnection)</a:t>
            </a:r>
            <a:endParaRPr sz="1600">
              <a:latin typeface="Trebuchet MS"/>
              <a:cs typeface="Trebuchet MS"/>
            </a:endParaRPr>
          </a:p>
          <a:p>
            <a:pPr marL="1340485" lvl="2" indent="-351790">
              <a:lnSpc>
                <a:spcPct val="100000"/>
              </a:lnSpc>
              <a:spcBef>
                <a:spcPts val="365"/>
              </a:spcBef>
              <a:buFont typeface="Arial MT"/>
              <a:buChar char="■"/>
              <a:tabLst>
                <a:tab pos="1341120" algn="l"/>
                <a:tab pos="1341755" algn="l"/>
              </a:tabLst>
            </a:pP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However,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commercial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clouds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are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willing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616161"/>
                </a:solidFill>
                <a:latin typeface="Trebuchet MS"/>
                <a:cs typeface="Trebuchet MS"/>
              </a:rPr>
              <a:t>do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this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work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for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you</a:t>
            </a:r>
            <a:endParaRPr sz="1600">
              <a:latin typeface="Trebuchet MS"/>
              <a:cs typeface="Trebuchet MS"/>
            </a:endParaRPr>
          </a:p>
          <a:p>
            <a:pPr marL="46990">
              <a:lnSpc>
                <a:spcPct val="100000"/>
              </a:lnSpc>
              <a:spcBef>
                <a:spcPts val="25"/>
              </a:spcBef>
            </a:pPr>
            <a:endParaRPr sz="1850">
              <a:latin typeface="Trebuchet MS"/>
              <a:cs typeface="Trebuchet MS"/>
            </a:endParaRPr>
          </a:p>
          <a:p>
            <a:pPr marL="426084" indent="-367030">
              <a:lnSpc>
                <a:spcPct val="100000"/>
              </a:lnSpc>
              <a:buFont typeface="Arial MT"/>
              <a:buChar char="●"/>
              <a:tabLst>
                <a:tab pos="426720" algn="l"/>
                <a:tab pos="427355" algn="l"/>
              </a:tabLst>
            </a:pPr>
            <a:r>
              <a:rPr b="0" spc="-65" dirty="0">
                <a:latin typeface="Trebuchet MS"/>
                <a:cs typeface="Trebuchet MS"/>
              </a:rPr>
              <a:t>Empirically,</a:t>
            </a:r>
            <a:r>
              <a:rPr b="0" spc="-80" dirty="0">
                <a:latin typeface="Trebuchet MS"/>
                <a:cs typeface="Trebuchet MS"/>
              </a:rPr>
              <a:t> </a:t>
            </a:r>
            <a:r>
              <a:rPr b="0" spc="-40" dirty="0">
                <a:latin typeface="Trebuchet MS"/>
                <a:cs typeface="Trebuchet MS"/>
              </a:rPr>
              <a:t>horizontal</a:t>
            </a:r>
            <a:r>
              <a:rPr b="0" spc="-80" dirty="0">
                <a:latin typeface="Trebuchet MS"/>
                <a:cs typeface="Trebuchet MS"/>
              </a:rPr>
              <a:t> </a:t>
            </a:r>
            <a:r>
              <a:rPr b="0" dirty="0">
                <a:latin typeface="Trebuchet MS"/>
                <a:cs typeface="Trebuchet MS"/>
              </a:rPr>
              <a:t>scaling</a:t>
            </a:r>
            <a:r>
              <a:rPr b="0" spc="-80" dirty="0">
                <a:latin typeface="Trebuchet MS"/>
                <a:cs typeface="Trebuchet MS"/>
              </a:rPr>
              <a:t> </a:t>
            </a:r>
            <a:r>
              <a:rPr b="0" spc="10" dirty="0">
                <a:latin typeface="Trebuchet MS"/>
                <a:cs typeface="Trebuchet MS"/>
              </a:rPr>
              <a:t>works</a:t>
            </a:r>
            <a:r>
              <a:rPr b="0" spc="-80" dirty="0">
                <a:latin typeface="Trebuchet MS"/>
                <a:cs typeface="Trebuchet MS"/>
              </a:rPr>
              <a:t> </a:t>
            </a:r>
            <a:r>
              <a:rPr b="0" spc="-55" dirty="0">
                <a:latin typeface="Trebuchet MS"/>
                <a:cs typeface="Trebuchet MS"/>
              </a:rPr>
              <a:t>really</a:t>
            </a:r>
            <a:r>
              <a:rPr b="0" spc="-80" dirty="0">
                <a:latin typeface="Trebuchet MS"/>
                <a:cs typeface="Trebuchet MS"/>
              </a:rPr>
              <a:t> </a:t>
            </a:r>
            <a:r>
              <a:rPr b="0" spc="-60" dirty="0">
                <a:latin typeface="Trebuchet MS"/>
                <a:cs typeface="Trebuchet MS"/>
              </a:rPr>
              <a:t>well</a:t>
            </a:r>
            <a:r>
              <a:rPr b="0" spc="-80" dirty="0">
                <a:latin typeface="Trebuchet MS"/>
                <a:cs typeface="Trebuchet MS"/>
              </a:rPr>
              <a:t> </a:t>
            </a:r>
            <a:r>
              <a:rPr b="0" spc="-135" dirty="0">
                <a:latin typeface="Trebuchet MS"/>
                <a:cs typeface="Trebuchet MS"/>
              </a:rPr>
              <a:t>if</a:t>
            </a:r>
            <a:r>
              <a:rPr b="0" spc="-80" dirty="0">
                <a:latin typeface="Trebuchet MS"/>
                <a:cs typeface="Trebuchet MS"/>
              </a:rPr>
              <a:t> </a:t>
            </a:r>
            <a:r>
              <a:rPr b="0" spc="30" dirty="0">
                <a:latin typeface="Trebuchet MS"/>
                <a:cs typeface="Trebuchet MS"/>
              </a:rPr>
              <a:t>done</a:t>
            </a:r>
            <a:r>
              <a:rPr b="0" spc="-80" dirty="0">
                <a:latin typeface="Trebuchet MS"/>
                <a:cs typeface="Trebuchet MS"/>
              </a:rPr>
              <a:t> </a:t>
            </a:r>
            <a:r>
              <a:rPr b="0" spc="-85" dirty="0">
                <a:latin typeface="Trebuchet MS"/>
                <a:cs typeface="Trebuchet MS"/>
              </a:rPr>
              <a:t>right:</a:t>
            </a:r>
          </a:p>
          <a:p>
            <a:pPr marL="883285" lvl="1" indent="-351790">
              <a:lnSpc>
                <a:spcPct val="100000"/>
              </a:lnSpc>
              <a:spcBef>
                <a:spcPts val="325"/>
              </a:spcBef>
              <a:buFont typeface="Arial MT"/>
              <a:buChar char="○"/>
              <a:tabLst>
                <a:tab pos="883919" algn="l"/>
                <a:tab pos="884555" algn="l"/>
              </a:tabLst>
            </a:pP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This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how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Google,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Facebook,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Amazon,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95" dirty="0">
                <a:solidFill>
                  <a:srgbClr val="616161"/>
                </a:solidFill>
                <a:latin typeface="Trebuchet MS"/>
                <a:cs typeface="Trebuchet MS"/>
              </a:rPr>
              <a:t>Twitter,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et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616161"/>
                </a:solidFill>
                <a:latin typeface="Trebuchet MS"/>
                <a:cs typeface="Trebuchet MS"/>
              </a:rPr>
              <a:t>al.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achieve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high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performance</a:t>
            </a:r>
            <a:endParaRPr sz="1600">
              <a:latin typeface="Trebuchet MS"/>
              <a:cs typeface="Trebuchet MS"/>
            </a:endParaRPr>
          </a:p>
          <a:p>
            <a:pPr marL="883285" lvl="1" indent="-351790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83919" algn="l"/>
                <a:tab pos="884555" algn="l"/>
              </a:tabLst>
            </a:pPr>
            <a:r>
              <a:rPr sz="1600" spc="35" dirty="0">
                <a:solidFill>
                  <a:srgbClr val="616161"/>
                </a:solidFill>
                <a:latin typeface="Trebuchet MS"/>
                <a:cs typeface="Trebuchet MS"/>
              </a:rPr>
              <a:t>Also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616161"/>
                </a:solidFill>
                <a:latin typeface="Trebuchet MS"/>
                <a:cs typeface="Trebuchet MS"/>
              </a:rPr>
              <a:t>changes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how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we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write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code</a:t>
            </a:r>
            <a:endParaRPr sz="1600">
              <a:latin typeface="Trebuchet MS"/>
              <a:cs typeface="Trebuchet MS"/>
            </a:endParaRPr>
          </a:p>
          <a:p>
            <a:pPr marL="1340485" lvl="2" indent="-351790">
              <a:lnSpc>
                <a:spcPct val="100000"/>
              </a:lnSpc>
              <a:spcBef>
                <a:spcPts val="254"/>
              </a:spcBef>
              <a:buFont typeface="Arial MT"/>
              <a:buChar char="■"/>
              <a:tabLst>
                <a:tab pos="1341120" algn="l"/>
                <a:tab pos="1341755" algn="l"/>
              </a:tabLst>
            </a:pPr>
            <a:r>
              <a:rPr sz="1600" spc="35" dirty="0">
                <a:solidFill>
                  <a:srgbClr val="616161"/>
                </a:solidFill>
                <a:latin typeface="Trebuchet MS"/>
                <a:cs typeface="Trebuchet MS"/>
              </a:rPr>
              <a:t>We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can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no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longer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consider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our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code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only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run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sequentially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on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one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computer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081100"/>
            <a:ext cx="4401820" cy="23876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12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bit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16161"/>
                </a:solidFill>
                <a:latin typeface="Trebuchet MS"/>
                <a:cs typeface="Trebuchet MS"/>
              </a:rPr>
              <a:t>about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Distributed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Systems</a:t>
            </a:r>
            <a:endParaRPr sz="180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1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b="1" spc="-10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35" dirty="0">
                <a:solidFill>
                  <a:srgbClr val="616161"/>
                </a:solidFill>
                <a:latin typeface="Trebuchet MS"/>
                <a:cs typeface="Trebuchet MS"/>
              </a:rPr>
              <a:t>Overview</a:t>
            </a:r>
            <a:endParaRPr sz="180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Industry</a:t>
            </a:r>
            <a:endParaRPr sz="180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Programming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616161"/>
                </a:solidFill>
                <a:latin typeface="Trebuchet MS"/>
                <a:cs typeface="Trebuchet MS"/>
              </a:rPr>
              <a:t>Hadoop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616161"/>
                </a:solidFill>
                <a:latin typeface="Trebuchet MS"/>
                <a:cs typeface="Trebuchet MS"/>
              </a:rPr>
              <a:t>Jobs</a:t>
            </a:r>
            <a:endParaRPr sz="180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106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Mappers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and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16161"/>
                </a:solidFill>
                <a:latin typeface="Trebuchet MS"/>
                <a:cs typeface="Trebuchet MS"/>
              </a:rPr>
              <a:t>Reducers</a:t>
            </a:r>
            <a:endParaRPr sz="180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Operating</a:t>
            </a:r>
            <a:r>
              <a:rPr sz="1800" spc="-1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154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202729"/>
                </a:solidFill>
              </a:rPr>
              <a:t>Outline</a:t>
            </a:r>
            <a:endParaRPr sz="2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7487" y="1387156"/>
            <a:ext cx="6727825" cy="3261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401955" algn="l"/>
              </a:tabLst>
            </a:pPr>
            <a:r>
              <a:rPr sz="2100" b="1" dirty="0">
                <a:latin typeface="Arial"/>
                <a:cs typeface="Arial"/>
              </a:rPr>
              <a:t>Large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amount</a:t>
            </a:r>
            <a:r>
              <a:rPr sz="2100" b="1" spc="-20" dirty="0">
                <a:latin typeface="Arial"/>
                <a:cs typeface="Arial"/>
              </a:rPr>
              <a:t> </a:t>
            </a:r>
            <a:r>
              <a:rPr sz="2100" dirty="0">
                <a:latin typeface="Arial MT"/>
                <a:cs typeface="Arial MT"/>
              </a:rPr>
              <a:t>of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raw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data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to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process</a:t>
            </a:r>
            <a:endParaRPr sz="2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45"/>
              </a:spcBef>
              <a:buFont typeface="Arial MT"/>
              <a:buChar char="●"/>
            </a:pPr>
            <a:endParaRPr sz="2100" dirty="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Conceptually</a:t>
            </a:r>
            <a:r>
              <a:rPr sz="2100" spc="-5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straightforward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computation</a:t>
            </a:r>
            <a:endParaRPr sz="2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0"/>
              </a:spcBef>
              <a:buFont typeface="Arial MT"/>
              <a:buChar char="●"/>
            </a:pPr>
            <a:endParaRPr sz="2100" dirty="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Distributed</a:t>
            </a:r>
            <a:r>
              <a:rPr sz="2100" spc="-4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computations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→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Finish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in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reasonable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spc="-20" dirty="0">
                <a:latin typeface="Arial MT"/>
                <a:cs typeface="Arial MT"/>
              </a:rPr>
              <a:t>time</a:t>
            </a:r>
            <a:endParaRPr sz="2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●"/>
            </a:pPr>
            <a:endParaRPr sz="2100" dirty="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buChar char="●"/>
              <a:tabLst>
                <a:tab pos="401955" algn="l"/>
              </a:tabLst>
            </a:pPr>
            <a:r>
              <a:rPr sz="2100" spc="-10" dirty="0">
                <a:latin typeface="Arial MT"/>
                <a:cs typeface="Arial MT"/>
              </a:rPr>
              <a:t>Problems:</a:t>
            </a:r>
            <a:endParaRPr sz="21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95"/>
              </a:spcBef>
              <a:buChar char="○"/>
              <a:tabLst>
                <a:tab pos="859155" algn="l"/>
              </a:tabLst>
            </a:pPr>
            <a:r>
              <a:rPr sz="1700" spc="-10" dirty="0">
                <a:latin typeface="Arial MT"/>
                <a:cs typeface="Arial MT"/>
              </a:rPr>
              <a:t>Parallelize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computations</a:t>
            </a:r>
            <a:endParaRPr sz="17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859155" algn="l"/>
              </a:tabLst>
            </a:pPr>
            <a:r>
              <a:rPr sz="1700" spc="-10" dirty="0">
                <a:latin typeface="Arial MT"/>
                <a:cs typeface="Arial MT"/>
              </a:rPr>
              <a:t>Distribute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data</a:t>
            </a:r>
            <a:endParaRPr sz="17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Handle</a:t>
            </a:r>
            <a:r>
              <a:rPr sz="1700" spc="-8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failures</a:t>
            </a:r>
            <a:endParaRPr sz="1700" dirty="0">
              <a:latin typeface="Arial MT"/>
              <a:cs typeface="Arial MT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D90215F-A9DF-A58C-5CA9-01C560F98BA1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1897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60" dirty="0">
                <a:solidFill>
                  <a:srgbClr val="202729"/>
                </a:solidFill>
              </a:rPr>
              <a:t>Motivation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897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0" dirty="0">
                <a:solidFill>
                  <a:srgbClr val="202729"/>
                </a:solidFill>
              </a:rPr>
              <a:t>MapReduce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459967" y="1167715"/>
            <a:ext cx="8111490" cy="346265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475"/>
              </a:spcBef>
              <a:buFont typeface="Arial MT"/>
              <a:buChar char="●"/>
              <a:tabLst>
                <a:tab pos="394335" algn="l"/>
                <a:tab pos="394970" algn="l"/>
              </a:tabLst>
            </a:pPr>
            <a:r>
              <a:rPr sz="2000" b="1" spc="-15" dirty="0">
                <a:solidFill>
                  <a:srgbClr val="616161"/>
                </a:solidFill>
                <a:latin typeface="Trebuchet MS"/>
                <a:cs typeface="Trebuchet MS"/>
              </a:rPr>
              <a:t>What</a:t>
            </a:r>
            <a:r>
              <a:rPr sz="2000" b="1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b="1" spc="-105" dirty="0">
                <a:solidFill>
                  <a:srgbClr val="616161"/>
                </a:solidFill>
                <a:latin typeface="Trebuchet MS"/>
                <a:cs typeface="Trebuchet MS"/>
              </a:rPr>
              <a:t>it</a:t>
            </a:r>
            <a:r>
              <a:rPr sz="2000" b="1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b="1" spc="-80" dirty="0">
                <a:solidFill>
                  <a:srgbClr val="616161"/>
                </a:solidFill>
                <a:latin typeface="Trebuchet MS"/>
                <a:cs typeface="Trebuchet MS"/>
              </a:rPr>
              <a:t>is:</a:t>
            </a:r>
            <a:endParaRPr sz="2000" dirty="0">
              <a:latin typeface="Trebuchet MS"/>
              <a:cs typeface="Trebuchet MS"/>
            </a:endParaRPr>
          </a:p>
          <a:p>
            <a:pPr marL="851535" marR="5080" lvl="1" indent="-382270">
              <a:lnSpc>
                <a:spcPct val="124500"/>
              </a:lnSpc>
              <a:spcBef>
                <a:spcPts val="305"/>
              </a:spcBef>
              <a:buSzPct val="125000"/>
              <a:buFont typeface="Arial MT"/>
              <a:buChar char="○"/>
              <a:tabLst>
                <a:tab pos="851535" algn="l"/>
                <a:tab pos="852169" algn="l"/>
              </a:tabLst>
            </a:pPr>
            <a:r>
              <a:rPr sz="1600" spc="105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programming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paradigm</a:t>
            </a:r>
            <a:r>
              <a:rPr lang="en-US" sz="1600" spc="-10" dirty="0">
                <a:solidFill>
                  <a:srgbClr val="616161"/>
                </a:solidFill>
                <a:latin typeface="Trebuchet MS"/>
                <a:cs typeface="Trebuchet MS"/>
              </a:rPr>
              <a:t>/model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break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processing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jobs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into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distinct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stages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which </a:t>
            </a:r>
            <a:r>
              <a:rPr sz="1600" spc="-4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can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be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run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distributed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setting</a:t>
            </a:r>
            <a:endParaRPr sz="1600" dirty="0">
              <a:latin typeface="Trebuchet MS"/>
              <a:cs typeface="Trebuchet MS"/>
            </a:endParaRPr>
          </a:p>
          <a:p>
            <a:pPr marL="394335" indent="-382270">
              <a:lnSpc>
                <a:spcPct val="100000"/>
              </a:lnSpc>
              <a:spcBef>
                <a:spcPts val="235"/>
              </a:spcBef>
              <a:buFont typeface="Arial MT"/>
              <a:buChar char="●"/>
              <a:tabLst>
                <a:tab pos="394335" algn="l"/>
                <a:tab pos="394970" algn="l"/>
              </a:tabLst>
            </a:pPr>
            <a:r>
              <a:rPr sz="2000" b="1" spc="70" dirty="0">
                <a:solidFill>
                  <a:srgbClr val="616161"/>
                </a:solidFill>
                <a:latin typeface="Trebuchet MS"/>
                <a:cs typeface="Trebuchet MS"/>
              </a:rPr>
              <a:t>Big</a:t>
            </a:r>
            <a:r>
              <a:rPr sz="2000" b="1" spc="-13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b="1" spc="-55" dirty="0">
                <a:solidFill>
                  <a:srgbClr val="616161"/>
                </a:solidFill>
                <a:latin typeface="Trebuchet MS"/>
                <a:cs typeface="Trebuchet MS"/>
              </a:rPr>
              <a:t>Idea:</a:t>
            </a:r>
            <a:endParaRPr sz="2000" dirty="0">
              <a:latin typeface="Trebuchet MS"/>
              <a:cs typeface="Trebuchet MS"/>
            </a:endParaRPr>
          </a:p>
          <a:p>
            <a:pPr marL="851535" lvl="1" indent="-351790">
              <a:lnSpc>
                <a:spcPct val="100000"/>
              </a:lnSpc>
              <a:spcBef>
                <a:spcPts val="395"/>
              </a:spcBef>
              <a:buFont typeface="Arial MT"/>
              <a:buChar char="○"/>
              <a:tabLst>
                <a:tab pos="851535" algn="l"/>
                <a:tab pos="852169" algn="l"/>
              </a:tabLst>
            </a:pP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Restrict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programming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model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get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parallelism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0" dirty="0">
                <a:solidFill>
                  <a:srgbClr val="616161"/>
                </a:solidFill>
                <a:latin typeface="Trebuchet MS"/>
                <a:cs typeface="Trebuchet MS"/>
              </a:rPr>
              <a:t>“for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616161"/>
                </a:solidFill>
                <a:latin typeface="Trebuchet MS"/>
                <a:cs typeface="Trebuchet MS"/>
              </a:rPr>
              <a:t>free”</a:t>
            </a:r>
            <a:endParaRPr sz="16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har char="○"/>
            </a:pPr>
            <a:endParaRPr sz="2550" dirty="0">
              <a:latin typeface="Trebuchet MS"/>
              <a:cs typeface="Trebuchet MS"/>
            </a:endParaRPr>
          </a:p>
          <a:p>
            <a:pPr marL="394335" indent="-382270">
              <a:lnSpc>
                <a:spcPct val="100000"/>
              </a:lnSpc>
              <a:buFont typeface="Arial MT"/>
              <a:buChar char="●"/>
              <a:tabLst>
                <a:tab pos="394335" algn="l"/>
                <a:tab pos="394970" algn="l"/>
              </a:tabLst>
            </a:pPr>
            <a:r>
              <a:rPr sz="2000" spc="45" dirty="0">
                <a:solidFill>
                  <a:srgbClr val="616161"/>
                </a:solidFill>
                <a:latin typeface="Trebuchet MS"/>
                <a:cs typeface="Trebuchet MS"/>
              </a:rPr>
              <a:t>Most</a:t>
            </a:r>
            <a:r>
              <a:rPr sz="20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616161"/>
                </a:solidFill>
                <a:latin typeface="Trebuchet MS"/>
                <a:cs typeface="Trebuchet MS"/>
              </a:rPr>
              <a:t>large-scale</a:t>
            </a:r>
            <a:r>
              <a:rPr sz="20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20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616161"/>
                </a:solidFill>
                <a:latin typeface="Trebuchet MS"/>
                <a:cs typeface="Trebuchet MS"/>
              </a:rPr>
              <a:t>processing</a:t>
            </a:r>
            <a:r>
              <a:rPr sz="20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20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616161"/>
                </a:solidFill>
                <a:latin typeface="Trebuchet MS"/>
                <a:cs typeface="Trebuchet MS"/>
              </a:rPr>
              <a:t>free</a:t>
            </a:r>
            <a:r>
              <a:rPr sz="20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20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“data</a:t>
            </a:r>
            <a:r>
              <a:rPr sz="20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5" dirty="0">
                <a:solidFill>
                  <a:srgbClr val="616161"/>
                </a:solidFill>
                <a:latin typeface="Trebuchet MS"/>
                <a:cs typeface="Trebuchet MS"/>
              </a:rPr>
              <a:t>dependencies”</a:t>
            </a:r>
            <a:endParaRPr sz="2000" dirty="0">
              <a:latin typeface="Trebuchet MS"/>
              <a:cs typeface="Trebuchet MS"/>
            </a:endParaRPr>
          </a:p>
          <a:p>
            <a:pPr marL="851535" marR="750570" lvl="1" indent="-351790">
              <a:lnSpc>
                <a:spcPct val="113300"/>
              </a:lnSpc>
              <a:spcBef>
                <a:spcPts val="135"/>
              </a:spcBef>
              <a:buFont typeface="Arial MT"/>
              <a:buChar char="○"/>
              <a:tabLst>
                <a:tab pos="851535" algn="l"/>
                <a:tab pos="852169" algn="l"/>
              </a:tabLst>
            </a:pP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Results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processing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one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piece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not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tightly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coupled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with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results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 </a:t>
            </a:r>
            <a:r>
              <a:rPr sz="1600" spc="-4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processing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another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piece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endParaRPr sz="1600" dirty="0">
              <a:latin typeface="Trebuchet MS"/>
              <a:cs typeface="Trebuchet MS"/>
            </a:endParaRPr>
          </a:p>
          <a:p>
            <a:pPr marL="851535" marR="654685" lvl="1" indent="-351790">
              <a:lnSpc>
                <a:spcPct val="113300"/>
              </a:lnSpc>
              <a:buFont typeface="Arial MT"/>
              <a:buChar char="○"/>
              <a:tabLst>
                <a:tab pos="851535" algn="l"/>
                <a:tab pos="852169" algn="l"/>
              </a:tabLst>
            </a:pP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Increase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throughput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by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distributing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chunks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input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dataset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different </a:t>
            </a:r>
            <a:r>
              <a:rPr sz="1600" spc="-4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machines,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75" dirty="0">
                <a:solidFill>
                  <a:srgbClr val="616161"/>
                </a:solidFill>
                <a:latin typeface="Trebuchet MS"/>
                <a:cs typeface="Trebuchet MS"/>
              </a:rPr>
              <a:t>so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job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can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execute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parallel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MapReduce:</a:t>
            </a:r>
            <a:r>
              <a:rPr spc="-45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7591" y="1014855"/>
            <a:ext cx="2796051" cy="32091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3037" y="1196250"/>
            <a:ext cx="5454015" cy="37064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475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First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version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in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2003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by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Google</a:t>
            </a:r>
            <a:endParaRPr sz="2100" dirty="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spcBef>
                <a:spcPts val="380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Significant</a:t>
            </a:r>
            <a:r>
              <a:rPr sz="2100" spc="-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growth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of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usage</a:t>
            </a:r>
            <a:endParaRPr sz="2100" dirty="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spcBef>
                <a:spcPts val="1505"/>
              </a:spcBef>
              <a:buChar char="●"/>
              <a:tabLst>
                <a:tab pos="401955" algn="l"/>
              </a:tabLst>
            </a:pPr>
            <a:r>
              <a:rPr sz="2100" spc="-10" dirty="0">
                <a:latin typeface="Arial MT"/>
                <a:cs typeface="Arial MT"/>
              </a:rPr>
              <a:t>Applications:</a:t>
            </a:r>
            <a:endParaRPr sz="21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95"/>
              </a:spcBef>
              <a:buChar char="○"/>
              <a:tabLst>
                <a:tab pos="859155" algn="l"/>
              </a:tabLst>
            </a:pPr>
            <a:r>
              <a:rPr sz="1700" spc="-20" dirty="0">
                <a:latin typeface="Arial MT"/>
                <a:cs typeface="Arial MT"/>
              </a:rPr>
              <a:t>Large-</a:t>
            </a:r>
            <a:r>
              <a:rPr sz="1700" dirty="0">
                <a:latin typeface="Arial MT"/>
                <a:cs typeface="Arial MT"/>
              </a:rPr>
              <a:t>scale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machine</a:t>
            </a:r>
            <a:r>
              <a:rPr sz="1700" b="1" spc="-8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learning</a:t>
            </a:r>
            <a:r>
              <a:rPr sz="1700" b="1" spc="-65" dirty="0">
                <a:latin typeface="Arial"/>
                <a:cs typeface="Arial"/>
              </a:rPr>
              <a:t> </a:t>
            </a:r>
            <a:r>
              <a:rPr sz="1700" spc="-10" dirty="0">
                <a:latin typeface="Arial MT"/>
                <a:cs typeface="Arial MT"/>
              </a:rPr>
              <a:t>problems</a:t>
            </a:r>
            <a:endParaRPr sz="17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Font typeface="Arial MT"/>
              <a:buChar char="○"/>
              <a:tabLst>
                <a:tab pos="859155" algn="l"/>
              </a:tabLst>
            </a:pPr>
            <a:r>
              <a:rPr sz="1700" b="1" spc="-10" dirty="0">
                <a:latin typeface="Arial"/>
                <a:cs typeface="Arial"/>
              </a:rPr>
              <a:t>Clustering</a:t>
            </a:r>
            <a:r>
              <a:rPr sz="1700" b="1" spc="-6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problems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dirty="0">
                <a:latin typeface="Arial MT"/>
                <a:cs typeface="Arial MT"/>
              </a:rPr>
              <a:t>for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Google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News</a:t>
            </a:r>
            <a:endParaRPr sz="17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09"/>
              </a:spcBef>
              <a:buFont typeface="Arial MT"/>
              <a:buChar char="○"/>
              <a:tabLst>
                <a:tab pos="859155" algn="l"/>
              </a:tabLst>
            </a:pPr>
            <a:r>
              <a:rPr sz="1700" b="1" spc="-10" dirty="0">
                <a:latin typeface="Arial"/>
                <a:cs typeface="Arial"/>
              </a:rPr>
              <a:t>Extraction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of</a:t>
            </a:r>
            <a:r>
              <a:rPr sz="1700" b="1" spc="-3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data</a:t>
            </a:r>
            <a:r>
              <a:rPr sz="1700" b="1" spc="-25" dirty="0">
                <a:latin typeface="Arial"/>
                <a:cs typeface="Arial"/>
              </a:rPr>
              <a:t> </a:t>
            </a:r>
            <a:r>
              <a:rPr sz="1700" dirty="0">
                <a:latin typeface="Arial MT"/>
                <a:cs typeface="Arial MT"/>
              </a:rPr>
              <a:t>in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queries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0" dirty="0">
                <a:latin typeface="Arial MT"/>
                <a:cs typeface="Arial MT"/>
              </a:rPr>
              <a:t>&amp;</a:t>
            </a:r>
            <a:endParaRPr sz="17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Font typeface="Arial MT"/>
              <a:buChar char="○"/>
              <a:tabLst>
                <a:tab pos="859155" algn="l"/>
              </a:tabLst>
            </a:pPr>
            <a:r>
              <a:rPr sz="1700" b="1" spc="-10" dirty="0">
                <a:latin typeface="Arial"/>
                <a:cs typeface="Arial"/>
              </a:rPr>
              <a:t>Extraction</a:t>
            </a:r>
            <a:r>
              <a:rPr sz="1700" b="1" spc="-3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of</a:t>
            </a:r>
            <a:r>
              <a:rPr sz="1700" b="1" spc="-3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properties</a:t>
            </a:r>
            <a:r>
              <a:rPr sz="1700" b="1" spc="-20" dirty="0">
                <a:latin typeface="Arial"/>
                <a:cs typeface="Arial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web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pages</a:t>
            </a:r>
            <a:endParaRPr sz="17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859155" algn="l"/>
              </a:tabLst>
            </a:pPr>
            <a:r>
              <a:rPr sz="1700" spc="-20" dirty="0">
                <a:latin typeface="Arial MT"/>
                <a:cs typeface="Arial MT"/>
              </a:rPr>
              <a:t>Large-</a:t>
            </a:r>
            <a:r>
              <a:rPr sz="1700" dirty="0">
                <a:latin typeface="Arial MT"/>
                <a:cs typeface="Arial MT"/>
              </a:rPr>
              <a:t>scale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graph</a:t>
            </a:r>
            <a:r>
              <a:rPr sz="1700" b="1" spc="-5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computations</a:t>
            </a:r>
            <a:endParaRPr sz="1700" dirty="0">
              <a:latin typeface="Arial"/>
              <a:cs typeface="Arial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859155" algn="l"/>
              </a:tabLst>
            </a:pPr>
            <a:r>
              <a:rPr sz="1700" b="1" spc="-50" dirty="0">
                <a:latin typeface="Arial"/>
                <a:cs typeface="Arial"/>
              </a:rPr>
              <a:t>…</a:t>
            </a:r>
            <a:endParaRPr sz="1700" dirty="0">
              <a:latin typeface="Arial"/>
              <a:cs typeface="Arial"/>
            </a:endParaRPr>
          </a:p>
          <a:p>
            <a:pPr marL="859155" marR="5080" lvl="1" indent="-359410">
              <a:lnSpc>
                <a:spcPct val="114999"/>
              </a:lnSpc>
              <a:spcBef>
                <a:spcPts val="305"/>
              </a:spcBef>
              <a:buChar char="○"/>
              <a:tabLst>
                <a:tab pos="859155" algn="l"/>
              </a:tabLst>
            </a:pPr>
            <a:r>
              <a:rPr sz="1700" dirty="0">
                <a:solidFill>
                  <a:srgbClr val="FF0000"/>
                </a:solidFill>
                <a:latin typeface="Arial MT"/>
                <a:cs typeface="Arial MT"/>
              </a:rPr>
              <a:t>Rewrite</a:t>
            </a:r>
            <a:r>
              <a:rPr sz="17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7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Arial MT"/>
                <a:cs typeface="Arial MT"/>
              </a:rPr>
              <a:t>production</a:t>
            </a:r>
            <a:r>
              <a:rPr sz="17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700" b="1" dirty="0">
                <a:solidFill>
                  <a:srgbClr val="FF0000"/>
                </a:solidFill>
                <a:latin typeface="Arial"/>
                <a:cs typeface="Arial"/>
              </a:rPr>
              <a:t>indexing</a:t>
            </a:r>
            <a:r>
              <a:rPr sz="1700" b="1" spc="-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b="1" dirty="0">
                <a:solidFill>
                  <a:srgbClr val="FF0000"/>
                </a:solidFill>
                <a:latin typeface="Arial"/>
                <a:cs typeface="Arial"/>
              </a:rPr>
              <a:t>system</a:t>
            </a:r>
            <a:r>
              <a:rPr sz="1700" b="1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7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1700" spc="-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700" spc="-25" dirty="0">
                <a:solidFill>
                  <a:srgbClr val="FF0000"/>
                </a:solidFill>
                <a:latin typeface="Arial MT"/>
                <a:cs typeface="Arial MT"/>
              </a:rPr>
              <a:t>the </a:t>
            </a:r>
            <a:r>
              <a:rPr sz="1700" dirty="0">
                <a:solidFill>
                  <a:srgbClr val="FF0000"/>
                </a:solidFill>
                <a:latin typeface="Arial MT"/>
                <a:cs typeface="Arial MT"/>
              </a:rPr>
              <a:t>Google</a:t>
            </a:r>
            <a:r>
              <a:rPr sz="1700" spc="-7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0000"/>
                </a:solidFill>
                <a:latin typeface="Arial MT"/>
                <a:cs typeface="Arial MT"/>
              </a:rPr>
              <a:t>web</a:t>
            </a:r>
            <a:r>
              <a:rPr sz="17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0000"/>
                </a:solidFill>
                <a:latin typeface="Arial MT"/>
                <a:cs typeface="Arial MT"/>
              </a:rPr>
              <a:t>search</a:t>
            </a:r>
            <a:r>
              <a:rPr sz="17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700" spc="-10" dirty="0">
                <a:solidFill>
                  <a:srgbClr val="FF0000"/>
                </a:solidFill>
                <a:latin typeface="Arial MT"/>
                <a:cs typeface="Arial MT"/>
              </a:rPr>
              <a:t>service</a:t>
            </a:r>
            <a:endParaRPr sz="1700" dirty="0">
              <a:latin typeface="Arial MT"/>
              <a:cs typeface="Arial MT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9991A31-A472-D8C7-8808-E0BC7803A436}"/>
              </a:ext>
            </a:extLst>
          </p:cNvPr>
          <p:cNvSpPr txBox="1">
            <a:spLocks/>
          </p:cNvSpPr>
          <p:nvPr/>
        </p:nvSpPr>
        <p:spPr>
          <a:xfrm>
            <a:off x="384724" y="503825"/>
            <a:ext cx="38824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60" dirty="0">
                <a:solidFill>
                  <a:srgbClr val="202729"/>
                </a:solidFill>
              </a:rPr>
              <a:t>MapReduce: Overview</a:t>
            </a:r>
            <a:endParaRPr lang="en-US" sz="2800" kern="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What is </a:t>
            </a:r>
            <a:r>
              <a:rPr spc="-10" dirty="0"/>
              <a:t>MapReduce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2237" y="1153020"/>
            <a:ext cx="5455285" cy="340042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585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Inspired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by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the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b="1" i="1" dirty="0">
                <a:latin typeface="Arial"/>
                <a:cs typeface="Arial"/>
              </a:rPr>
              <a:t>map</a:t>
            </a:r>
            <a:r>
              <a:rPr sz="2100" b="1" i="1" spc="-15" dirty="0">
                <a:latin typeface="Arial"/>
                <a:cs typeface="Arial"/>
              </a:rPr>
              <a:t> </a:t>
            </a:r>
            <a:r>
              <a:rPr sz="2100" dirty="0">
                <a:latin typeface="Arial MT"/>
                <a:cs typeface="Arial MT"/>
              </a:rPr>
              <a:t>and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b="1" i="1" dirty="0">
                <a:latin typeface="Arial"/>
                <a:cs typeface="Arial"/>
              </a:rPr>
              <a:t>reduce</a:t>
            </a:r>
            <a:r>
              <a:rPr sz="2100" b="1" i="1" spc="-15" dirty="0">
                <a:latin typeface="Arial"/>
                <a:cs typeface="Arial"/>
              </a:rPr>
              <a:t> </a:t>
            </a:r>
            <a:r>
              <a:rPr sz="2100" spc="-10" dirty="0">
                <a:latin typeface="Arial MT"/>
                <a:cs typeface="Arial MT"/>
              </a:rPr>
              <a:t>primitives</a:t>
            </a:r>
            <a:endParaRPr sz="21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9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In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Lisp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&amp;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other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languages</a:t>
            </a:r>
            <a:endParaRPr sz="17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Font typeface="Arial MT"/>
              <a:buChar char="○"/>
            </a:pPr>
            <a:endParaRPr sz="17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35"/>
              </a:spcBef>
              <a:buFont typeface="Arial MT"/>
              <a:buChar char="○"/>
            </a:pPr>
            <a:endParaRPr sz="1700" dirty="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buChar char="●"/>
              <a:tabLst>
                <a:tab pos="401955" algn="l"/>
              </a:tabLst>
            </a:pPr>
            <a:r>
              <a:rPr sz="2100" spc="-10" dirty="0">
                <a:latin typeface="Arial MT"/>
                <a:cs typeface="Arial MT"/>
              </a:rPr>
              <a:t>Advantages:</a:t>
            </a:r>
            <a:endParaRPr sz="21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9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Allow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user</a:t>
            </a:r>
            <a:r>
              <a:rPr sz="1700" b="1" spc="-6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defined</a:t>
            </a:r>
            <a:r>
              <a:rPr sz="1700" b="1" spc="-50" dirty="0">
                <a:latin typeface="Arial"/>
                <a:cs typeface="Arial"/>
              </a:rPr>
              <a:t> </a:t>
            </a:r>
            <a:r>
              <a:rPr sz="1700" spc="-10" dirty="0">
                <a:latin typeface="Arial MT"/>
                <a:cs typeface="Arial MT"/>
              </a:rPr>
              <a:t>computations</a:t>
            </a:r>
            <a:endParaRPr sz="17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Font typeface="Arial MT"/>
              <a:buChar char="○"/>
              <a:tabLst>
                <a:tab pos="859155" algn="l"/>
              </a:tabLst>
            </a:pPr>
            <a:r>
              <a:rPr sz="1700" b="1" dirty="0">
                <a:latin typeface="Arial"/>
                <a:cs typeface="Arial"/>
              </a:rPr>
              <a:t>Hides</a:t>
            </a:r>
            <a:r>
              <a:rPr sz="1700" b="1" spc="-6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messy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details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dirty="0">
                <a:latin typeface="Arial MT"/>
                <a:cs typeface="Arial MT"/>
              </a:rPr>
              <a:t>in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library:</a:t>
            </a:r>
            <a:endParaRPr sz="1700" dirty="0">
              <a:latin typeface="Arial MT"/>
              <a:cs typeface="Arial MT"/>
            </a:endParaRPr>
          </a:p>
          <a:p>
            <a:pPr marL="1316355" lvl="2" indent="-358775">
              <a:lnSpc>
                <a:spcPct val="100000"/>
              </a:lnSpc>
              <a:spcBef>
                <a:spcPts val="305"/>
              </a:spcBef>
              <a:buChar char="■"/>
              <a:tabLst>
                <a:tab pos="1316355" algn="l"/>
              </a:tabLst>
            </a:pPr>
            <a:r>
              <a:rPr sz="1700" spc="-10" dirty="0">
                <a:latin typeface="Arial MT"/>
                <a:cs typeface="Arial MT"/>
              </a:rPr>
              <a:t>Parallelization</a:t>
            </a:r>
            <a:endParaRPr sz="1700" dirty="0">
              <a:latin typeface="Arial MT"/>
              <a:cs typeface="Arial MT"/>
            </a:endParaRPr>
          </a:p>
          <a:p>
            <a:pPr marL="1316355" lvl="2" indent="-358775">
              <a:lnSpc>
                <a:spcPct val="100000"/>
              </a:lnSpc>
              <a:spcBef>
                <a:spcPts val="309"/>
              </a:spcBef>
              <a:buChar char="■"/>
              <a:tabLst>
                <a:tab pos="1316355" algn="l"/>
              </a:tabLst>
            </a:pPr>
            <a:r>
              <a:rPr sz="1700" spc="-20" dirty="0">
                <a:latin typeface="Arial MT"/>
                <a:cs typeface="Arial MT"/>
              </a:rPr>
              <a:t>Fault-</a:t>
            </a:r>
            <a:r>
              <a:rPr sz="1700" spc="-10" dirty="0">
                <a:latin typeface="Arial MT"/>
                <a:cs typeface="Arial MT"/>
              </a:rPr>
              <a:t>tolerance</a:t>
            </a:r>
            <a:endParaRPr sz="1700" dirty="0">
              <a:latin typeface="Arial MT"/>
              <a:cs typeface="Arial MT"/>
            </a:endParaRPr>
          </a:p>
          <a:p>
            <a:pPr marL="1316355" lvl="2" indent="-358775">
              <a:lnSpc>
                <a:spcPct val="100000"/>
              </a:lnSpc>
              <a:spcBef>
                <a:spcPts val="305"/>
              </a:spcBef>
              <a:buChar char="■"/>
              <a:tabLst>
                <a:tab pos="1316355" algn="l"/>
              </a:tabLst>
            </a:pP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distribution</a:t>
            </a:r>
            <a:endParaRPr sz="1700" dirty="0">
              <a:latin typeface="Arial MT"/>
              <a:cs typeface="Arial MT"/>
            </a:endParaRPr>
          </a:p>
          <a:p>
            <a:pPr marL="1316355" lvl="2" indent="-358775">
              <a:lnSpc>
                <a:spcPct val="100000"/>
              </a:lnSpc>
              <a:spcBef>
                <a:spcPts val="305"/>
              </a:spcBef>
              <a:buChar char="■"/>
              <a:tabLst>
                <a:tab pos="1316355" algn="l"/>
              </a:tabLst>
            </a:pPr>
            <a:r>
              <a:rPr sz="1700" dirty="0">
                <a:latin typeface="Arial MT"/>
                <a:cs typeface="Arial MT"/>
              </a:rPr>
              <a:t>Load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balancing</a:t>
            </a:r>
            <a:endParaRPr sz="1700" dirty="0">
              <a:latin typeface="Arial MT"/>
              <a:cs typeface="Arial MT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AEA6BF8E-5477-AAD0-EE60-CC3DB1C7FBA7}"/>
              </a:ext>
            </a:extLst>
          </p:cNvPr>
          <p:cNvSpPr txBox="1">
            <a:spLocks/>
          </p:cNvSpPr>
          <p:nvPr/>
        </p:nvSpPr>
        <p:spPr>
          <a:xfrm>
            <a:off x="384724" y="503825"/>
            <a:ext cx="38824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60" dirty="0">
                <a:solidFill>
                  <a:srgbClr val="202729"/>
                </a:solidFill>
              </a:rPr>
              <a:t>What is MapReduce</a:t>
            </a:r>
            <a:endParaRPr lang="en-US" sz="2800" kern="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8973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0" dirty="0">
                <a:solidFill>
                  <a:srgbClr val="202729"/>
                </a:solidFill>
              </a:rPr>
              <a:t>MapReduce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59967" y="1167715"/>
            <a:ext cx="6513830" cy="311721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81635" marR="2108835" indent="-381635" algn="r">
              <a:lnSpc>
                <a:spcPct val="100000"/>
              </a:lnSpc>
              <a:spcBef>
                <a:spcPts val="475"/>
              </a:spcBef>
              <a:buFont typeface="Arial MT"/>
              <a:buChar char="●"/>
              <a:tabLst>
                <a:tab pos="381635" algn="l"/>
                <a:tab pos="382270" algn="l"/>
              </a:tabLst>
            </a:pPr>
            <a:r>
              <a:rPr sz="2000" spc="135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616161"/>
                </a:solidFill>
                <a:latin typeface="Trebuchet MS"/>
                <a:cs typeface="Trebuchet MS"/>
              </a:rPr>
              <a:t>job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25" dirty="0">
                <a:solidFill>
                  <a:srgbClr val="616161"/>
                </a:solidFill>
                <a:latin typeface="Trebuchet MS"/>
                <a:cs typeface="Trebuchet MS"/>
              </a:rPr>
              <a:t>defined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616161"/>
                </a:solidFill>
                <a:latin typeface="Trebuchet MS"/>
                <a:cs typeface="Trebuchet MS"/>
              </a:rPr>
              <a:t>by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125" dirty="0">
                <a:solidFill>
                  <a:srgbClr val="616161"/>
                </a:solidFill>
                <a:latin typeface="Trebuchet MS"/>
                <a:cs typeface="Trebuchet MS"/>
              </a:rPr>
              <a:t>2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65" dirty="0">
                <a:solidFill>
                  <a:srgbClr val="616161"/>
                </a:solidFill>
                <a:latin typeface="Trebuchet MS"/>
                <a:cs typeface="Trebuchet MS"/>
              </a:rPr>
              <a:t>distinct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616161"/>
                </a:solidFill>
                <a:latin typeface="Trebuchet MS"/>
                <a:cs typeface="Trebuchet MS"/>
              </a:rPr>
              <a:t>stages:</a:t>
            </a:r>
            <a:endParaRPr sz="2000">
              <a:latin typeface="Trebuchet MS"/>
              <a:cs typeface="Trebuchet MS"/>
            </a:endParaRPr>
          </a:p>
          <a:p>
            <a:pPr marL="381635" marR="2161540" lvl="1" indent="-381635" algn="r">
              <a:lnSpc>
                <a:spcPct val="100000"/>
              </a:lnSpc>
              <a:spcBef>
                <a:spcPts val="375"/>
              </a:spcBef>
              <a:buFont typeface="Arial MT"/>
              <a:buChar char="○"/>
              <a:tabLst>
                <a:tab pos="381635" algn="l"/>
                <a:tab pos="382270" algn="l"/>
              </a:tabLst>
            </a:pPr>
            <a:r>
              <a:rPr sz="2000" b="1" spc="80" dirty="0">
                <a:solidFill>
                  <a:srgbClr val="616161"/>
                </a:solidFill>
                <a:latin typeface="Trebuchet MS"/>
                <a:cs typeface="Trebuchet MS"/>
              </a:rPr>
              <a:t>Map</a:t>
            </a:r>
            <a:r>
              <a:rPr sz="2000" b="1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616161"/>
                </a:solidFill>
                <a:latin typeface="Trebuchet MS"/>
                <a:cs typeface="Trebuchet MS"/>
              </a:rPr>
              <a:t>-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616161"/>
                </a:solidFill>
                <a:latin typeface="Trebuchet MS"/>
                <a:cs typeface="Trebuchet MS"/>
              </a:rPr>
              <a:t>Transformation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459" dirty="0">
                <a:solidFill>
                  <a:srgbClr val="616161"/>
                </a:solidFill>
                <a:latin typeface="Trebuchet MS"/>
                <a:cs typeface="Trebuchet MS"/>
              </a:rPr>
              <a:t>/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616161"/>
                </a:solidFill>
                <a:latin typeface="Trebuchet MS"/>
                <a:cs typeface="Trebuchet MS"/>
              </a:rPr>
              <a:t>Filtering</a:t>
            </a:r>
            <a:endParaRPr sz="2000">
              <a:latin typeface="Trebuchet MS"/>
              <a:cs typeface="Trebuchet MS"/>
            </a:endParaRPr>
          </a:p>
          <a:p>
            <a:pPr marL="851535" lvl="1" indent="-382270">
              <a:lnSpc>
                <a:spcPct val="100000"/>
              </a:lnSpc>
              <a:spcBef>
                <a:spcPts val="375"/>
              </a:spcBef>
              <a:buFont typeface="Arial MT"/>
              <a:buChar char="○"/>
              <a:tabLst>
                <a:tab pos="851535" algn="l"/>
                <a:tab pos="852169" algn="l"/>
              </a:tabLst>
            </a:pPr>
            <a:r>
              <a:rPr sz="2000" b="1" spc="-15" dirty="0">
                <a:solidFill>
                  <a:srgbClr val="616161"/>
                </a:solidFill>
                <a:latin typeface="Trebuchet MS"/>
                <a:cs typeface="Trebuchet MS"/>
              </a:rPr>
              <a:t>Reduce</a:t>
            </a:r>
            <a:r>
              <a:rPr sz="2000" b="1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616161"/>
                </a:solidFill>
                <a:latin typeface="Trebuchet MS"/>
                <a:cs typeface="Trebuchet MS"/>
              </a:rPr>
              <a:t>-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616161"/>
                </a:solidFill>
                <a:latin typeface="Trebuchet MS"/>
                <a:cs typeface="Trebuchet MS"/>
              </a:rPr>
              <a:t>Aggregation</a:t>
            </a:r>
            <a:endParaRPr sz="2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616161"/>
              </a:buClr>
              <a:buFont typeface="Arial MT"/>
              <a:buChar char="○"/>
            </a:pPr>
            <a:endParaRPr sz="3050">
              <a:latin typeface="Trebuchet MS"/>
              <a:cs typeface="Trebuchet MS"/>
            </a:endParaRPr>
          </a:p>
          <a:p>
            <a:pPr marL="394335" indent="-382270">
              <a:lnSpc>
                <a:spcPct val="100000"/>
              </a:lnSpc>
              <a:buFont typeface="Arial MT"/>
              <a:buChar char="●"/>
              <a:tabLst>
                <a:tab pos="394335" algn="l"/>
                <a:tab pos="394970" algn="l"/>
              </a:tabLst>
            </a:pPr>
            <a:r>
              <a:rPr sz="2000" spc="-10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616161"/>
                </a:solidFill>
                <a:latin typeface="Trebuchet MS"/>
                <a:cs typeface="Trebuchet MS"/>
              </a:rPr>
              <a:t>described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616161"/>
                </a:solidFill>
                <a:latin typeface="Trebuchet MS"/>
                <a:cs typeface="Trebuchet MS"/>
              </a:rPr>
              <a:t>by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60" dirty="0">
                <a:solidFill>
                  <a:srgbClr val="616161"/>
                </a:solidFill>
                <a:latin typeface="Trebuchet MS"/>
                <a:cs typeface="Trebuchet MS"/>
              </a:rPr>
              <a:t>key/value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616161"/>
                </a:solidFill>
                <a:latin typeface="Trebuchet MS"/>
                <a:cs typeface="Trebuchet MS"/>
              </a:rPr>
              <a:t>pairs</a:t>
            </a:r>
            <a:endParaRPr sz="2000">
              <a:latin typeface="Trebuchet MS"/>
              <a:cs typeface="Trebuchet MS"/>
            </a:endParaRPr>
          </a:p>
          <a:p>
            <a:pPr marL="851535" lvl="1" indent="-382270">
              <a:lnSpc>
                <a:spcPct val="100000"/>
              </a:lnSpc>
              <a:spcBef>
                <a:spcPts val="375"/>
              </a:spcBef>
              <a:buFont typeface="Arial MT"/>
              <a:buChar char="○"/>
              <a:tabLst>
                <a:tab pos="851535" algn="l"/>
                <a:tab pos="852169" algn="l"/>
              </a:tabLst>
            </a:pPr>
            <a:r>
              <a:rPr sz="2000" b="1" spc="-20" dirty="0">
                <a:solidFill>
                  <a:srgbClr val="616161"/>
                </a:solidFill>
                <a:latin typeface="Trebuchet MS"/>
                <a:cs typeface="Trebuchet MS"/>
              </a:rPr>
              <a:t>Key</a:t>
            </a:r>
            <a:r>
              <a:rPr sz="2000" b="1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616161"/>
                </a:solidFill>
                <a:latin typeface="Trebuchet MS"/>
                <a:cs typeface="Trebuchet MS"/>
              </a:rPr>
              <a:t>-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70" dirty="0">
                <a:solidFill>
                  <a:srgbClr val="616161"/>
                </a:solidFill>
                <a:latin typeface="Trebuchet MS"/>
                <a:cs typeface="Trebuchet MS"/>
              </a:rPr>
              <a:t>An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75" dirty="0">
                <a:solidFill>
                  <a:srgbClr val="616161"/>
                </a:solidFill>
                <a:latin typeface="Trebuchet MS"/>
                <a:cs typeface="Trebuchet MS"/>
              </a:rPr>
              <a:t>identifier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endParaRPr sz="2000">
              <a:latin typeface="Trebuchet MS"/>
              <a:cs typeface="Trebuchet MS"/>
            </a:endParaRPr>
          </a:p>
          <a:p>
            <a:pPr marL="1308735" lvl="2" indent="-351790">
              <a:lnSpc>
                <a:spcPct val="100000"/>
              </a:lnSpc>
              <a:spcBef>
                <a:spcPts val="390"/>
              </a:spcBef>
              <a:buFont typeface="Arial MT"/>
              <a:buChar char="■"/>
              <a:tabLst>
                <a:tab pos="1308735" algn="l"/>
                <a:tab pos="1309370" algn="l"/>
              </a:tabLst>
            </a:pPr>
            <a:r>
              <a:rPr sz="1600" spc="-120" dirty="0">
                <a:solidFill>
                  <a:srgbClr val="616161"/>
                </a:solidFill>
                <a:latin typeface="Trebuchet MS"/>
                <a:cs typeface="Trebuchet MS"/>
              </a:rPr>
              <a:t>I.e.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User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ID,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time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period,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record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identifier,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616161"/>
                </a:solidFill>
                <a:latin typeface="Trebuchet MS"/>
                <a:cs typeface="Trebuchet MS"/>
              </a:rPr>
              <a:t>etc.</a:t>
            </a:r>
            <a:endParaRPr sz="1600">
              <a:latin typeface="Trebuchet MS"/>
              <a:cs typeface="Trebuchet MS"/>
            </a:endParaRPr>
          </a:p>
          <a:p>
            <a:pPr marL="851535" lvl="1" indent="-382270">
              <a:lnSpc>
                <a:spcPct val="100000"/>
              </a:lnSpc>
              <a:spcBef>
                <a:spcPts val="240"/>
              </a:spcBef>
              <a:buFont typeface="Arial MT"/>
              <a:buChar char="○"/>
              <a:tabLst>
                <a:tab pos="851535" algn="l"/>
                <a:tab pos="852169" algn="l"/>
              </a:tabLst>
            </a:pPr>
            <a:r>
              <a:rPr sz="2000" b="1" spc="-5" dirty="0">
                <a:solidFill>
                  <a:srgbClr val="616161"/>
                </a:solidFill>
                <a:latin typeface="Trebuchet MS"/>
                <a:cs typeface="Trebuchet MS"/>
              </a:rPr>
              <a:t>Value</a:t>
            </a:r>
            <a:r>
              <a:rPr sz="2000" b="1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135" dirty="0">
                <a:solidFill>
                  <a:srgbClr val="616161"/>
                </a:solidFill>
                <a:latin typeface="Trebuchet MS"/>
                <a:cs typeface="Trebuchet MS"/>
              </a:rPr>
              <a:t>-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616161"/>
                </a:solidFill>
                <a:latin typeface="Trebuchet MS"/>
                <a:cs typeface="Trebuchet MS"/>
              </a:rPr>
              <a:t>Workload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616161"/>
                </a:solidFill>
                <a:latin typeface="Trebuchet MS"/>
                <a:cs typeface="Trebuchet MS"/>
              </a:rPr>
              <a:t>specific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616161"/>
                </a:solidFill>
                <a:latin typeface="Trebuchet MS"/>
                <a:cs typeface="Trebuchet MS"/>
              </a:rPr>
              <a:t>associated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with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15" dirty="0">
                <a:solidFill>
                  <a:srgbClr val="616161"/>
                </a:solidFill>
                <a:latin typeface="Trebuchet MS"/>
                <a:cs typeface="Trebuchet MS"/>
              </a:rPr>
              <a:t>key</a:t>
            </a:r>
            <a:endParaRPr sz="2000">
              <a:latin typeface="Trebuchet MS"/>
              <a:cs typeface="Trebuchet MS"/>
            </a:endParaRPr>
          </a:p>
          <a:p>
            <a:pPr marL="1308735" lvl="2" indent="-351790">
              <a:lnSpc>
                <a:spcPct val="100000"/>
              </a:lnSpc>
              <a:spcBef>
                <a:spcPts val="390"/>
              </a:spcBef>
              <a:buFont typeface="Arial MT"/>
              <a:buChar char="■"/>
              <a:tabLst>
                <a:tab pos="1308735" algn="l"/>
                <a:tab pos="1309370" algn="l"/>
              </a:tabLst>
            </a:pPr>
            <a:r>
              <a:rPr sz="1600" spc="-120" dirty="0">
                <a:solidFill>
                  <a:srgbClr val="616161"/>
                </a:solidFill>
                <a:latin typeface="Trebuchet MS"/>
                <a:cs typeface="Trebuchet MS"/>
              </a:rPr>
              <a:t>I.e.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number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occurences,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616161"/>
                </a:solidFill>
                <a:latin typeface="Trebuchet MS"/>
                <a:cs typeface="Trebuchet MS"/>
              </a:rPr>
              <a:t>text,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measurement,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616161"/>
                </a:solidFill>
                <a:latin typeface="Trebuchet MS"/>
                <a:cs typeface="Trebuchet MS"/>
              </a:rPr>
              <a:t>etc.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308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84725" y="1210259"/>
            <a:ext cx="752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14" dirty="0">
                <a:solidFill>
                  <a:srgbClr val="616161"/>
                </a:solidFill>
                <a:latin typeface="Trebuchet MS"/>
                <a:cs typeface="Trebuchet MS"/>
              </a:rPr>
              <a:t>Map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93" y="1707973"/>
            <a:ext cx="7586345" cy="5207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348615" indent="-336550">
              <a:lnSpc>
                <a:spcPct val="100000"/>
              </a:lnSpc>
              <a:spcBef>
                <a:spcPts val="370"/>
              </a:spcBef>
              <a:buFont typeface="Arial MT"/>
              <a:buChar char="○"/>
              <a:tabLst>
                <a:tab pos="347980" algn="l"/>
                <a:tab pos="349250" algn="l"/>
              </a:tabLst>
            </a:pPr>
            <a:r>
              <a:rPr sz="1400" spc="95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616161"/>
                </a:solidFill>
                <a:latin typeface="Trebuchet MS"/>
                <a:cs typeface="Trebuchet MS"/>
              </a:rPr>
              <a:t>function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25" dirty="0">
                <a:solidFill>
                  <a:srgbClr val="616161"/>
                </a:solidFill>
                <a:latin typeface="Trebuchet MS"/>
                <a:cs typeface="Trebuchet MS"/>
              </a:rPr>
              <a:t>process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b="1" spc="-40" dirty="0">
                <a:solidFill>
                  <a:srgbClr val="616161"/>
                </a:solidFill>
                <a:latin typeface="Trebuchet MS"/>
                <a:cs typeface="Trebuchet MS"/>
              </a:rPr>
              <a:t>input</a:t>
            </a:r>
            <a:r>
              <a:rPr sz="1400" b="1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key/value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616161"/>
                </a:solidFill>
                <a:latin typeface="Trebuchet MS"/>
                <a:cs typeface="Trebuchet MS"/>
              </a:rPr>
              <a:t>pairs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generate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616161"/>
                </a:solidFill>
                <a:latin typeface="Trebuchet MS"/>
                <a:cs typeface="Trebuchet MS"/>
              </a:rPr>
              <a:t>set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4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b="1" spc="-40" dirty="0">
                <a:solidFill>
                  <a:srgbClr val="616161"/>
                </a:solidFill>
                <a:latin typeface="Trebuchet MS"/>
                <a:cs typeface="Trebuchet MS"/>
              </a:rPr>
              <a:t>intermediate</a:t>
            </a:r>
            <a:r>
              <a:rPr sz="1400" b="1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key/value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616161"/>
                </a:solidFill>
                <a:latin typeface="Trebuchet MS"/>
                <a:cs typeface="Trebuchet MS"/>
              </a:rPr>
              <a:t>pairs.</a:t>
            </a:r>
            <a:endParaRPr sz="1400" dirty="0">
              <a:latin typeface="Trebuchet MS"/>
              <a:cs typeface="Trebuchet MS"/>
            </a:endParaRPr>
          </a:p>
          <a:p>
            <a:pPr marL="348615" indent="-336550">
              <a:lnSpc>
                <a:spcPct val="100000"/>
              </a:lnSpc>
              <a:spcBef>
                <a:spcPts val="270"/>
              </a:spcBef>
              <a:buFont typeface="Arial MT"/>
              <a:buChar char="○"/>
              <a:tabLst>
                <a:tab pos="347980" algn="l"/>
                <a:tab pos="349250" algn="l"/>
              </a:tabLst>
            </a:pPr>
            <a:r>
              <a:rPr sz="1400" spc="15" dirty="0">
                <a:solidFill>
                  <a:srgbClr val="616161"/>
                </a:solidFill>
                <a:latin typeface="Trebuchet MS"/>
                <a:cs typeface="Trebuchet MS"/>
              </a:rPr>
              <a:t>Values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616161"/>
                </a:solidFill>
                <a:latin typeface="Trebuchet MS"/>
                <a:cs typeface="Trebuchet MS"/>
              </a:rPr>
              <a:t>are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616161"/>
                </a:solidFill>
                <a:latin typeface="Trebuchet MS"/>
                <a:cs typeface="Trebuchet MS"/>
              </a:rPr>
              <a:t>grouped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616161"/>
                </a:solidFill>
                <a:latin typeface="Trebuchet MS"/>
                <a:cs typeface="Trebuchet MS"/>
              </a:rPr>
              <a:t>together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616161"/>
                </a:solidFill>
                <a:latin typeface="Trebuchet MS"/>
                <a:cs typeface="Trebuchet MS"/>
              </a:rPr>
              <a:t>by</a:t>
            </a:r>
            <a:r>
              <a:rPr sz="14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b="1" spc="-40" dirty="0">
                <a:solidFill>
                  <a:srgbClr val="616161"/>
                </a:solidFill>
                <a:latin typeface="Trebuchet MS"/>
                <a:cs typeface="Trebuchet MS"/>
              </a:rPr>
              <a:t>intermediate</a:t>
            </a:r>
            <a:r>
              <a:rPr sz="1400" b="1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b="1" spc="-30" dirty="0">
                <a:solidFill>
                  <a:srgbClr val="616161"/>
                </a:solidFill>
                <a:latin typeface="Trebuchet MS"/>
                <a:cs typeface="Trebuchet MS"/>
              </a:rPr>
              <a:t>key</a:t>
            </a:r>
            <a:r>
              <a:rPr sz="1400" b="1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616161"/>
                </a:solidFill>
                <a:latin typeface="Trebuchet MS"/>
                <a:cs typeface="Trebuchet MS"/>
              </a:rPr>
              <a:t>and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sent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616161"/>
                </a:solidFill>
                <a:latin typeface="Trebuchet MS"/>
                <a:cs typeface="Trebuchet MS"/>
              </a:rPr>
              <a:t>Reduce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616161"/>
                </a:solidFill>
                <a:latin typeface="Trebuchet MS"/>
                <a:cs typeface="Trebuchet MS"/>
              </a:rPr>
              <a:t>function.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2904435"/>
            <a:ext cx="13036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0" dirty="0">
                <a:solidFill>
                  <a:srgbClr val="616161"/>
                </a:solidFill>
                <a:latin typeface="Trebuchet MS"/>
                <a:cs typeface="Trebuchet MS"/>
              </a:rPr>
              <a:t>Reduce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3193" y="3402148"/>
            <a:ext cx="7621270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6100"/>
              </a:lnSpc>
              <a:spcBef>
                <a:spcPts val="100"/>
              </a:spcBef>
              <a:buFont typeface="Arial MT"/>
              <a:buChar char="○"/>
              <a:tabLst>
                <a:tab pos="347980" algn="l"/>
                <a:tab pos="349250" algn="l"/>
              </a:tabLst>
            </a:pPr>
            <a:r>
              <a:rPr sz="1400" spc="95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616161"/>
                </a:solidFill>
                <a:latin typeface="Trebuchet MS"/>
                <a:cs typeface="Trebuchet MS"/>
              </a:rPr>
              <a:t>function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70" dirty="0">
                <a:solidFill>
                  <a:srgbClr val="616161"/>
                </a:solidFill>
                <a:latin typeface="Trebuchet MS"/>
                <a:cs typeface="Trebuchet MS"/>
              </a:rPr>
              <a:t>that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616161"/>
                </a:solidFill>
                <a:latin typeface="Trebuchet MS"/>
                <a:cs typeface="Trebuchet MS"/>
              </a:rPr>
              <a:t>merges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all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4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b="1" spc="-40" dirty="0">
                <a:solidFill>
                  <a:srgbClr val="616161"/>
                </a:solidFill>
                <a:latin typeface="Trebuchet MS"/>
                <a:cs typeface="Trebuchet MS"/>
              </a:rPr>
              <a:t>intermediate</a:t>
            </a:r>
            <a:r>
              <a:rPr sz="1400" b="1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616161"/>
                </a:solidFill>
                <a:latin typeface="Trebuchet MS"/>
                <a:cs typeface="Trebuchet MS"/>
              </a:rPr>
              <a:t>values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616161"/>
                </a:solidFill>
                <a:latin typeface="Trebuchet MS"/>
                <a:cs typeface="Trebuchet MS"/>
              </a:rPr>
              <a:t>associated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with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616161"/>
                </a:solidFill>
                <a:latin typeface="Trebuchet MS"/>
                <a:cs typeface="Trebuchet MS"/>
              </a:rPr>
              <a:t>same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intermediate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616161"/>
                </a:solidFill>
                <a:latin typeface="Trebuchet MS"/>
                <a:cs typeface="Trebuchet MS"/>
              </a:rPr>
              <a:t>key </a:t>
            </a:r>
            <a:r>
              <a:rPr sz="1400" spc="-40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616161"/>
                </a:solidFill>
                <a:latin typeface="Trebuchet MS"/>
                <a:cs typeface="Trebuchet MS"/>
              </a:rPr>
              <a:t>into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30" dirty="0">
                <a:solidFill>
                  <a:srgbClr val="616161"/>
                </a:solidFill>
                <a:latin typeface="Trebuchet MS"/>
                <a:cs typeface="Trebuchet MS"/>
              </a:rPr>
              <a:t>some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b="1" spc="-35" dirty="0">
                <a:solidFill>
                  <a:srgbClr val="616161"/>
                </a:solidFill>
                <a:latin typeface="Trebuchet MS"/>
                <a:cs typeface="Trebuchet MS"/>
              </a:rPr>
              <a:t>output</a:t>
            </a:r>
            <a:r>
              <a:rPr sz="1400" b="1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key/value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616161"/>
                </a:solidFill>
                <a:latin typeface="Trebuchet MS"/>
                <a:cs typeface="Trebuchet MS"/>
              </a:rPr>
              <a:t>per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intermediate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616161"/>
                </a:solidFill>
                <a:latin typeface="Trebuchet MS"/>
                <a:cs typeface="Trebuchet MS"/>
              </a:rPr>
              <a:t>key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5550" y="4231725"/>
            <a:ext cx="6852920" cy="702945"/>
          </a:xfrm>
          <a:custGeom>
            <a:avLst/>
            <a:gdLst/>
            <a:ahLst/>
            <a:cxnLst/>
            <a:rect l="l" t="t" r="r" b="b"/>
            <a:pathLst>
              <a:path w="6852920" h="702945">
                <a:moveTo>
                  <a:pt x="0" y="0"/>
                </a:moveTo>
                <a:lnTo>
                  <a:pt x="6852899" y="0"/>
                </a:lnTo>
                <a:lnTo>
                  <a:pt x="6852899" y="702899"/>
                </a:lnTo>
                <a:lnTo>
                  <a:pt x="0" y="702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03052" y="4297638"/>
            <a:ext cx="14808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solidFill>
                  <a:srgbClr val="616161"/>
                </a:solidFill>
                <a:latin typeface="Trebuchet MS"/>
                <a:cs typeface="Trebuchet MS"/>
              </a:rPr>
              <a:t>&lt;key_out,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616161"/>
                </a:solidFill>
                <a:latin typeface="Trebuchet MS"/>
                <a:cs typeface="Trebuchet MS"/>
              </a:rPr>
              <a:t>val_out&gt;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73799" y="4238833"/>
            <a:ext cx="4712335" cy="57023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60"/>
              </a:spcBef>
              <a:tabLst>
                <a:tab pos="2018030" algn="l"/>
                <a:tab pos="2428240" algn="l"/>
                <a:tab pos="4318635" algn="l"/>
              </a:tabLst>
            </a:pPr>
            <a:r>
              <a:rPr sz="1400" spc="-35" dirty="0">
                <a:solidFill>
                  <a:srgbClr val="616161"/>
                </a:solidFill>
                <a:latin typeface="Trebuchet MS"/>
                <a:cs typeface="Trebuchet MS"/>
              </a:rPr>
              <a:t>&lt;key_input,</a:t>
            </a:r>
            <a:r>
              <a:rPr sz="1400" spc="-4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616161"/>
                </a:solidFill>
                <a:latin typeface="Trebuchet MS"/>
                <a:cs typeface="Trebuchet MS"/>
              </a:rPr>
              <a:t>val_input&gt;	</a:t>
            </a:r>
            <a:r>
              <a:rPr sz="1400" dirty="0">
                <a:solidFill>
                  <a:srgbClr val="616161"/>
                </a:solidFill>
                <a:latin typeface="MS PGothic"/>
                <a:cs typeface="MS PGothic"/>
              </a:rPr>
              <a:t>⇒	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&lt;key_inter,</a:t>
            </a:r>
            <a:r>
              <a:rPr sz="1400" spc="-4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val_inter&gt;	</a:t>
            </a:r>
            <a:r>
              <a:rPr sz="1400" dirty="0">
                <a:solidFill>
                  <a:srgbClr val="616161"/>
                </a:solidFill>
                <a:latin typeface="MS PGothic"/>
                <a:cs typeface="MS PGothic"/>
              </a:rPr>
              <a:t>⇒</a:t>
            </a:r>
            <a:endParaRPr sz="1400">
              <a:latin typeface="MS PGothic"/>
              <a:cs typeface="MS PGothic"/>
            </a:endParaRPr>
          </a:p>
          <a:p>
            <a:pPr marL="1943735">
              <a:lnSpc>
                <a:spcPct val="100000"/>
              </a:lnSpc>
              <a:spcBef>
                <a:spcPts val="465"/>
              </a:spcBef>
              <a:tabLst>
                <a:tab pos="4102735" algn="l"/>
              </a:tabLst>
            </a:pPr>
            <a:r>
              <a:rPr sz="1400" i="1" spc="50" dirty="0">
                <a:solidFill>
                  <a:srgbClr val="616161"/>
                </a:solidFill>
                <a:latin typeface="Trebuchet MS"/>
                <a:cs typeface="Trebuchet MS"/>
              </a:rPr>
              <a:t>Map	</a:t>
            </a:r>
            <a:r>
              <a:rPr sz="1400" i="1" spc="25" dirty="0">
                <a:solidFill>
                  <a:srgbClr val="616161"/>
                </a:solidFill>
                <a:latin typeface="Trebuchet MS"/>
                <a:cs typeface="Trebuchet MS"/>
              </a:rPr>
              <a:t>Reduce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69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5" dirty="0">
                <a:solidFill>
                  <a:srgbClr val="202729"/>
                </a:solidFill>
              </a:rPr>
              <a:t>Word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0" dirty="0">
                <a:solidFill>
                  <a:srgbClr val="202729"/>
                </a:solidFill>
              </a:rPr>
              <a:t>Count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8043545" cy="3263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b="1" spc="-50" dirty="0">
                <a:solidFill>
                  <a:srgbClr val="616161"/>
                </a:solidFill>
                <a:latin typeface="Trebuchet MS"/>
                <a:cs typeface="Trebuchet MS"/>
              </a:rPr>
              <a:t>Problem:</a:t>
            </a:r>
            <a:r>
              <a:rPr sz="1800" b="1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Given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“large”</a:t>
            </a: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16161"/>
                </a:solidFill>
                <a:latin typeface="Trebuchet MS"/>
                <a:cs typeface="Trebuchet MS"/>
              </a:rPr>
              <a:t>amount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95" dirty="0">
                <a:solidFill>
                  <a:srgbClr val="616161"/>
                </a:solidFill>
                <a:latin typeface="Trebuchet MS"/>
                <a:cs typeface="Trebuchet MS"/>
              </a:rPr>
              <a:t>text</a:t>
            </a: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data,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16161"/>
                </a:solidFill>
                <a:latin typeface="Trebuchet MS"/>
                <a:cs typeface="Trebuchet MS"/>
              </a:rPr>
              <a:t>how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many</a:t>
            </a: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occurences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each </a:t>
            </a:r>
            <a:r>
              <a:rPr sz="1800" spc="-52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16161"/>
                </a:solidFill>
                <a:latin typeface="Trebuchet MS"/>
                <a:cs typeface="Trebuchet MS"/>
              </a:rPr>
              <a:t>individual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word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16161"/>
                </a:solidFill>
                <a:latin typeface="Trebuchet MS"/>
                <a:cs typeface="Trebuchet MS"/>
              </a:rPr>
              <a:t>are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there?</a:t>
            </a:r>
            <a:r>
              <a:rPr lang="en-US" sz="1800" spc="-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lang="en-US" sz="1800" spc="-10" dirty="0">
                <a:solidFill>
                  <a:srgbClr val="FF0000"/>
                </a:solidFill>
                <a:latin typeface="Trebuchet MS"/>
                <a:cs typeface="Trebuchet MS"/>
              </a:rPr>
              <a:t>Not fit into a single computer memory?</a:t>
            </a:r>
            <a:endParaRPr sz="1800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836294" lvl="1" indent="-351790">
              <a:lnSpc>
                <a:spcPct val="100000"/>
              </a:lnSpc>
              <a:spcBef>
                <a:spcPts val="32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Essentially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“count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by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key”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operation</a:t>
            </a:r>
            <a:endParaRPr sz="16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616161"/>
              </a:buClr>
              <a:buFont typeface="Arial MT"/>
              <a:buChar char="○"/>
            </a:pPr>
            <a:endParaRPr sz="2050" dirty="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Generalizes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16161"/>
                </a:solidFill>
                <a:latin typeface="Trebuchet MS"/>
                <a:cs typeface="Trebuchet MS"/>
              </a:rPr>
              <a:t>other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616161"/>
                </a:solidFill>
                <a:latin typeface="Trebuchet MS"/>
                <a:cs typeface="Trebuchet MS"/>
              </a:rPr>
              <a:t>tasks: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51790">
              <a:lnSpc>
                <a:spcPct val="100000"/>
              </a:lnSpc>
              <a:spcBef>
                <a:spcPts val="32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Counting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user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engagements,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aggregating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log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entries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by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machine,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616161"/>
                </a:solidFill>
                <a:latin typeface="Trebuchet MS"/>
                <a:cs typeface="Trebuchet MS"/>
              </a:rPr>
              <a:t>etc.</a:t>
            </a:r>
            <a:endParaRPr sz="16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616161"/>
              </a:buClr>
              <a:buFont typeface="Arial MT"/>
              <a:buChar char="○"/>
            </a:pPr>
            <a:endParaRPr sz="2050" dirty="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6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Map</a:t>
            </a:r>
            <a:r>
              <a:rPr sz="1800" u="heavy" spc="-11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heavy" spc="-1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Phase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51790">
              <a:lnSpc>
                <a:spcPct val="100000"/>
              </a:lnSpc>
              <a:spcBef>
                <a:spcPts val="32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Split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616161"/>
                </a:solidFill>
                <a:latin typeface="Trebuchet MS"/>
                <a:cs typeface="Trebuchet MS"/>
              </a:rPr>
              <a:t>text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into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words,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emitting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616161"/>
                </a:solidFill>
                <a:latin typeface="Trebuchet MS"/>
                <a:cs typeface="Trebuchet MS"/>
              </a:rPr>
              <a:t>(“word”,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4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pairs</a:t>
            </a:r>
            <a:endParaRPr sz="1600" dirty="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24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2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Reduce</a:t>
            </a:r>
            <a:r>
              <a:rPr sz="1800" u="heavy" spc="-12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heavy" spc="-1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Phase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51790">
              <a:lnSpc>
                <a:spcPct val="100000"/>
              </a:lnSpc>
              <a:spcBef>
                <a:spcPts val="32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Calculate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sum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occurrences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per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word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69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5" dirty="0">
                <a:solidFill>
                  <a:srgbClr val="202729"/>
                </a:solidFill>
              </a:rPr>
              <a:t>Word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0" dirty="0">
                <a:solidFill>
                  <a:srgbClr val="202729"/>
                </a:solidFill>
              </a:rPr>
              <a:t>Count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67737" y="1815312"/>
            <a:ext cx="978535" cy="1680210"/>
            <a:chOff x="167737" y="1815312"/>
            <a:chExt cx="978535" cy="1680210"/>
          </a:xfrm>
        </p:grpSpPr>
        <p:sp>
          <p:nvSpPr>
            <p:cNvPr id="4" name="object 4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  <a:lnTo>
                    <a:pt x="80749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9996" y="332897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02"/>
                  </a:moveTo>
                  <a:lnTo>
                    <a:pt x="32300" y="32300"/>
                  </a:lnTo>
                  <a:lnTo>
                    <a:pt x="161503" y="0"/>
                  </a:lnTo>
                  <a:lnTo>
                    <a:pt x="0" y="1615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839797" y="1541197"/>
                  </a:lnTo>
                  <a:lnTo>
                    <a:pt x="968999" y="1508896"/>
                  </a:lnTo>
                  <a:lnTo>
                    <a:pt x="80749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006" y="2465239"/>
            <a:ext cx="81343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Input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latin typeface="Arial MT"/>
                <a:cs typeface="Arial MT"/>
              </a:rPr>
              <a:t>“ABCAACBCD”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7999" y="1169224"/>
            <a:ext cx="1280795" cy="2972435"/>
          </a:xfrm>
          <a:prstGeom prst="rect">
            <a:avLst/>
          </a:prstGeom>
          <a:solidFill>
            <a:srgbClr val="B7B7B7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33909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Mapper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8174" y="1169224"/>
            <a:ext cx="1372235" cy="2972435"/>
          </a:xfrm>
          <a:prstGeom prst="rect">
            <a:avLst/>
          </a:prstGeom>
          <a:solidFill>
            <a:srgbClr val="B7B7B7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Reducer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853237" y="1815312"/>
            <a:ext cx="1062990" cy="1680210"/>
            <a:chOff x="7853237" y="1815312"/>
            <a:chExt cx="1062990" cy="1680210"/>
          </a:xfrm>
        </p:grpSpPr>
        <p:sp>
          <p:nvSpPr>
            <p:cNvPr id="11" name="object 11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  <a:lnTo>
                    <a:pt x="87774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35747" y="3314921"/>
              <a:ext cx="175895" cy="175895"/>
            </a:xfrm>
            <a:custGeom>
              <a:avLst/>
              <a:gdLst/>
              <a:ahLst/>
              <a:cxnLst/>
              <a:rect l="l" t="t" r="r" b="b"/>
              <a:pathLst>
                <a:path w="175895" h="175895">
                  <a:moveTo>
                    <a:pt x="0" y="175553"/>
                  </a:moveTo>
                  <a:lnTo>
                    <a:pt x="35109" y="35110"/>
                  </a:lnTo>
                  <a:lnTo>
                    <a:pt x="175552" y="0"/>
                  </a:lnTo>
                  <a:lnTo>
                    <a:pt x="0" y="175553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912856" y="1529956"/>
                  </a:lnTo>
                  <a:lnTo>
                    <a:pt x="1053299" y="1494846"/>
                  </a:lnTo>
                  <a:lnTo>
                    <a:pt x="87774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31025" y="2458214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Output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081100"/>
            <a:ext cx="4401820" cy="23876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12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bit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16161"/>
                </a:solidFill>
                <a:latin typeface="Trebuchet MS"/>
                <a:cs typeface="Trebuchet MS"/>
              </a:rPr>
              <a:t>about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Distributed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Systems</a:t>
            </a:r>
            <a:endParaRPr sz="1800" dirty="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Overview</a:t>
            </a:r>
            <a:endParaRPr sz="1800" dirty="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Industry</a:t>
            </a:r>
            <a:endParaRPr sz="1800" dirty="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Programming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616161"/>
                </a:solidFill>
                <a:latin typeface="Trebuchet MS"/>
                <a:cs typeface="Trebuchet MS"/>
              </a:rPr>
              <a:t>Hadoop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616161"/>
                </a:solidFill>
                <a:latin typeface="Trebuchet MS"/>
                <a:cs typeface="Trebuchet MS"/>
              </a:rPr>
              <a:t>Jobs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106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Mappers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and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16161"/>
                </a:solidFill>
                <a:latin typeface="Trebuchet MS"/>
                <a:cs typeface="Trebuchet MS"/>
              </a:rPr>
              <a:t>Reducers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Operating</a:t>
            </a:r>
            <a:r>
              <a:rPr sz="1800" spc="-1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Model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154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202729"/>
                </a:solidFill>
              </a:rPr>
              <a:t>Outline</a:t>
            </a:r>
            <a:endParaRPr sz="2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69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5" dirty="0">
                <a:solidFill>
                  <a:srgbClr val="202729"/>
                </a:solidFill>
              </a:rPr>
              <a:t>Word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0" dirty="0">
                <a:solidFill>
                  <a:srgbClr val="202729"/>
                </a:solidFill>
              </a:rPr>
              <a:t>Count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67737" y="1815312"/>
            <a:ext cx="978535" cy="1680210"/>
            <a:chOff x="167737" y="1815312"/>
            <a:chExt cx="978535" cy="1680210"/>
          </a:xfrm>
        </p:grpSpPr>
        <p:sp>
          <p:nvSpPr>
            <p:cNvPr id="4" name="object 4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  <a:lnTo>
                    <a:pt x="80749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9996" y="332897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02"/>
                  </a:moveTo>
                  <a:lnTo>
                    <a:pt x="32300" y="32300"/>
                  </a:lnTo>
                  <a:lnTo>
                    <a:pt x="161503" y="0"/>
                  </a:lnTo>
                  <a:lnTo>
                    <a:pt x="0" y="1615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839797" y="1541197"/>
                  </a:lnTo>
                  <a:lnTo>
                    <a:pt x="968999" y="1508896"/>
                  </a:lnTo>
                  <a:lnTo>
                    <a:pt x="80749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006" y="2465239"/>
            <a:ext cx="81343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Input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latin typeface="Arial MT"/>
                <a:cs typeface="Arial MT"/>
              </a:rPr>
              <a:t>“ABCAACBCD”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7999" y="1169224"/>
            <a:ext cx="1280795" cy="2972435"/>
          </a:xfrm>
          <a:prstGeom prst="rect">
            <a:avLst/>
          </a:prstGeom>
          <a:solidFill>
            <a:srgbClr val="B7B7B7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33909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Mapper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8174" y="1169224"/>
            <a:ext cx="1372235" cy="2972435"/>
          </a:xfrm>
          <a:prstGeom prst="rect">
            <a:avLst/>
          </a:prstGeom>
          <a:solidFill>
            <a:srgbClr val="B7B7B7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349885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Reducer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853237" y="1815312"/>
            <a:ext cx="1062990" cy="1680210"/>
            <a:chOff x="7853237" y="1815312"/>
            <a:chExt cx="1062990" cy="1680210"/>
          </a:xfrm>
        </p:grpSpPr>
        <p:sp>
          <p:nvSpPr>
            <p:cNvPr id="11" name="object 11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  <a:lnTo>
                    <a:pt x="87774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35747" y="3314921"/>
              <a:ext cx="175895" cy="175895"/>
            </a:xfrm>
            <a:custGeom>
              <a:avLst/>
              <a:gdLst/>
              <a:ahLst/>
              <a:cxnLst/>
              <a:rect l="l" t="t" r="r" b="b"/>
              <a:pathLst>
                <a:path w="175895" h="175895">
                  <a:moveTo>
                    <a:pt x="0" y="175553"/>
                  </a:moveTo>
                  <a:lnTo>
                    <a:pt x="35109" y="35110"/>
                  </a:lnTo>
                  <a:lnTo>
                    <a:pt x="175552" y="0"/>
                  </a:lnTo>
                  <a:lnTo>
                    <a:pt x="0" y="175553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912856" y="1529956"/>
                  </a:lnTo>
                  <a:lnTo>
                    <a:pt x="1053299" y="1494846"/>
                  </a:lnTo>
                  <a:lnTo>
                    <a:pt x="87774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31025" y="2458214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Output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99337" y="1685794"/>
            <a:ext cx="993140" cy="511809"/>
            <a:chOff x="1199337" y="1685794"/>
            <a:chExt cx="993140" cy="511809"/>
          </a:xfrm>
        </p:grpSpPr>
        <p:sp>
          <p:nvSpPr>
            <p:cNvPr id="16" name="object 16"/>
            <p:cNvSpPr/>
            <p:nvPr/>
          </p:nvSpPr>
          <p:spPr>
            <a:xfrm>
              <a:off x="1204099" y="1710212"/>
              <a:ext cx="944880" cy="482600"/>
            </a:xfrm>
            <a:custGeom>
              <a:avLst/>
              <a:gdLst/>
              <a:ahLst/>
              <a:cxnLst/>
              <a:rect l="l" t="t" r="r" b="b"/>
              <a:pathLst>
                <a:path w="944880" h="482600">
                  <a:moveTo>
                    <a:pt x="0" y="482212"/>
                  </a:moveTo>
                  <a:lnTo>
                    <a:pt x="94449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0" y="5643"/>
                  </a:lnTo>
                  <a:lnTo>
                    <a:pt x="45652" y="0"/>
                  </a:lnTo>
                  <a:lnTo>
                    <a:pt x="14307" y="3366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45652" y="0"/>
                  </a:lnTo>
                  <a:lnTo>
                    <a:pt x="0" y="5643"/>
                  </a:lnTo>
                  <a:lnTo>
                    <a:pt x="14307" y="3366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199337" y="2582627"/>
            <a:ext cx="977265" cy="136525"/>
            <a:chOff x="1199337" y="2582627"/>
            <a:chExt cx="977265" cy="136525"/>
          </a:xfrm>
        </p:grpSpPr>
        <p:sp>
          <p:nvSpPr>
            <p:cNvPr id="20" name="object 20"/>
            <p:cNvSpPr/>
            <p:nvPr/>
          </p:nvSpPr>
          <p:spPr>
            <a:xfrm>
              <a:off x="1204099" y="2603009"/>
              <a:ext cx="924560" cy="111760"/>
            </a:xfrm>
            <a:custGeom>
              <a:avLst/>
              <a:gdLst/>
              <a:ahLst/>
              <a:cxnLst/>
              <a:rect l="l" t="t" r="r" b="b"/>
              <a:pathLst>
                <a:path w="924560" h="111760">
                  <a:moveTo>
                    <a:pt x="0" y="111365"/>
                  </a:moveTo>
                  <a:lnTo>
                    <a:pt x="92456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0" y="0"/>
                  </a:lnTo>
                  <a:lnTo>
                    <a:pt x="44796" y="10450"/>
                  </a:lnTo>
                  <a:lnTo>
                    <a:pt x="3762" y="3123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44796" y="10450"/>
                  </a:lnTo>
                  <a:lnTo>
                    <a:pt x="0" y="0"/>
                  </a:lnTo>
                  <a:lnTo>
                    <a:pt x="3762" y="3123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199337" y="3278962"/>
            <a:ext cx="984885" cy="308610"/>
            <a:chOff x="1199337" y="3278962"/>
            <a:chExt cx="984885" cy="308610"/>
          </a:xfrm>
        </p:grpSpPr>
        <p:sp>
          <p:nvSpPr>
            <p:cNvPr id="24" name="object 24"/>
            <p:cNvSpPr/>
            <p:nvPr/>
          </p:nvSpPr>
          <p:spPr>
            <a:xfrm>
              <a:off x="1204099" y="3283725"/>
              <a:ext cx="934085" cy="284480"/>
            </a:xfrm>
            <a:custGeom>
              <a:avLst/>
              <a:gdLst/>
              <a:ahLst/>
              <a:cxnLst/>
              <a:rect l="l" t="t" r="r" b="b"/>
              <a:pathLst>
                <a:path w="934085" h="284479">
                  <a:moveTo>
                    <a:pt x="0" y="0"/>
                  </a:moveTo>
                  <a:lnTo>
                    <a:pt x="933523" y="28396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9157" y="0"/>
                  </a:lnTo>
                  <a:lnTo>
                    <a:pt x="45932" y="27630"/>
                  </a:lnTo>
                  <a:lnTo>
                    <a:pt x="0" y="3010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45932" y="27630"/>
                  </a:lnTo>
                  <a:lnTo>
                    <a:pt x="9157" y="0"/>
                  </a:lnTo>
                  <a:lnTo>
                    <a:pt x="0" y="3010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18800" y="1738128"/>
            <a:ext cx="524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“A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74475" y="2391604"/>
            <a:ext cx="524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“A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4475" y="3108854"/>
            <a:ext cx="533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“B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D”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69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5" dirty="0">
                <a:solidFill>
                  <a:srgbClr val="202729"/>
                </a:solidFill>
              </a:rPr>
              <a:t>Word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0" dirty="0">
                <a:solidFill>
                  <a:srgbClr val="202729"/>
                </a:solidFill>
              </a:rPr>
              <a:t>Count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67737" y="1815312"/>
            <a:ext cx="978535" cy="1680210"/>
            <a:chOff x="167737" y="1815312"/>
            <a:chExt cx="978535" cy="1680210"/>
          </a:xfrm>
        </p:grpSpPr>
        <p:sp>
          <p:nvSpPr>
            <p:cNvPr id="4" name="object 4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  <a:lnTo>
                    <a:pt x="80749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9996" y="332897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02"/>
                  </a:moveTo>
                  <a:lnTo>
                    <a:pt x="32300" y="32300"/>
                  </a:lnTo>
                  <a:lnTo>
                    <a:pt x="161503" y="0"/>
                  </a:lnTo>
                  <a:lnTo>
                    <a:pt x="0" y="1615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839797" y="1541197"/>
                  </a:lnTo>
                  <a:lnTo>
                    <a:pt x="968999" y="1508896"/>
                  </a:lnTo>
                  <a:lnTo>
                    <a:pt x="80749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006" y="2465239"/>
            <a:ext cx="81343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Input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latin typeface="Arial MT"/>
                <a:cs typeface="Arial MT"/>
              </a:rPr>
              <a:t>“ABCAACBCD”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7999" y="1169224"/>
            <a:ext cx="1280795" cy="2972435"/>
          </a:xfrm>
          <a:prstGeom prst="rect">
            <a:avLst/>
          </a:prstGeom>
          <a:solidFill>
            <a:srgbClr val="B7B7B7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33909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Mapper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8174" y="1169224"/>
            <a:ext cx="1372235" cy="2972435"/>
          </a:xfrm>
          <a:prstGeom prst="rect">
            <a:avLst/>
          </a:prstGeom>
          <a:solidFill>
            <a:srgbClr val="B7B7B7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030"/>
              </a:spcBef>
            </a:pPr>
            <a:r>
              <a:rPr sz="1400" dirty="0">
                <a:latin typeface="Arial MT"/>
                <a:cs typeface="Arial MT"/>
              </a:rPr>
              <a:t>“A”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“B”</a:t>
            </a:r>
            <a:endParaRPr sz="1400">
              <a:latin typeface="Arial MT"/>
              <a:cs typeface="Arial MT"/>
            </a:endParaRPr>
          </a:p>
          <a:p>
            <a:pPr marL="349885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latin typeface="Arial MT"/>
                <a:cs typeface="Arial MT"/>
              </a:rPr>
              <a:t>Reducer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“C”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5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“D”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853237" y="1815312"/>
            <a:ext cx="1062990" cy="1680210"/>
            <a:chOff x="7853237" y="1815312"/>
            <a:chExt cx="1062990" cy="1680210"/>
          </a:xfrm>
        </p:grpSpPr>
        <p:sp>
          <p:nvSpPr>
            <p:cNvPr id="11" name="object 11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  <a:lnTo>
                    <a:pt x="87774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35747" y="3314921"/>
              <a:ext cx="175895" cy="175895"/>
            </a:xfrm>
            <a:custGeom>
              <a:avLst/>
              <a:gdLst/>
              <a:ahLst/>
              <a:cxnLst/>
              <a:rect l="l" t="t" r="r" b="b"/>
              <a:pathLst>
                <a:path w="175895" h="175895">
                  <a:moveTo>
                    <a:pt x="0" y="175553"/>
                  </a:moveTo>
                  <a:lnTo>
                    <a:pt x="35109" y="35110"/>
                  </a:lnTo>
                  <a:lnTo>
                    <a:pt x="175552" y="0"/>
                  </a:lnTo>
                  <a:lnTo>
                    <a:pt x="0" y="175553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912856" y="1529956"/>
                  </a:lnTo>
                  <a:lnTo>
                    <a:pt x="1053299" y="1494846"/>
                  </a:lnTo>
                  <a:lnTo>
                    <a:pt x="87774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31025" y="2458214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Output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99337" y="1685794"/>
            <a:ext cx="993140" cy="511809"/>
            <a:chOff x="1199337" y="1685794"/>
            <a:chExt cx="993140" cy="511809"/>
          </a:xfrm>
        </p:grpSpPr>
        <p:sp>
          <p:nvSpPr>
            <p:cNvPr id="16" name="object 16"/>
            <p:cNvSpPr/>
            <p:nvPr/>
          </p:nvSpPr>
          <p:spPr>
            <a:xfrm>
              <a:off x="1204099" y="1710212"/>
              <a:ext cx="944880" cy="482600"/>
            </a:xfrm>
            <a:custGeom>
              <a:avLst/>
              <a:gdLst/>
              <a:ahLst/>
              <a:cxnLst/>
              <a:rect l="l" t="t" r="r" b="b"/>
              <a:pathLst>
                <a:path w="944880" h="482600">
                  <a:moveTo>
                    <a:pt x="0" y="482212"/>
                  </a:moveTo>
                  <a:lnTo>
                    <a:pt x="94449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0" y="5643"/>
                  </a:lnTo>
                  <a:lnTo>
                    <a:pt x="45652" y="0"/>
                  </a:lnTo>
                  <a:lnTo>
                    <a:pt x="14307" y="3366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45652" y="0"/>
                  </a:lnTo>
                  <a:lnTo>
                    <a:pt x="0" y="5643"/>
                  </a:lnTo>
                  <a:lnTo>
                    <a:pt x="14307" y="3366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199337" y="2582627"/>
            <a:ext cx="977265" cy="136525"/>
            <a:chOff x="1199337" y="2582627"/>
            <a:chExt cx="977265" cy="136525"/>
          </a:xfrm>
        </p:grpSpPr>
        <p:sp>
          <p:nvSpPr>
            <p:cNvPr id="20" name="object 20"/>
            <p:cNvSpPr/>
            <p:nvPr/>
          </p:nvSpPr>
          <p:spPr>
            <a:xfrm>
              <a:off x="1204099" y="2603009"/>
              <a:ext cx="924560" cy="111760"/>
            </a:xfrm>
            <a:custGeom>
              <a:avLst/>
              <a:gdLst/>
              <a:ahLst/>
              <a:cxnLst/>
              <a:rect l="l" t="t" r="r" b="b"/>
              <a:pathLst>
                <a:path w="924560" h="111760">
                  <a:moveTo>
                    <a:pt x="0" y="111365"/>
                  </a:moveTo>
                  <a:lnTo>
                    <a:pt x="92456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0" y="0"/>
                  </a:lnTo>
                  <a:lnTo>
                    <a:pt x="44796" y="10450"/>
                  </a:lnTo>
                  <a:lnTo>
                    <a:pt x="3762" y="3123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44796" y="10450"/>
                  </a:lnTo>
                  <a:lnTo>
                    <a:pt x="0" y="0"/>
                  </a:lnTo>
                  <a:lnTo>
                    <a:pt x="3762" y="3123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199337" y="3278962"/>
            <a:ext cx="984885" cy="308610"/>
            <a:chOff x="1199337" y="3278962"/>
            <a:chExt cx="984885" cy="308610"/>
          </a:xfrm>
        </p:grpSpPr>
        <p:sp>
          <p:nvSpPr>
            <p:cNvPr id="24" name="object 24"/>
            <p:cNvSpPr/>
            <p:nvPr/>
          </p:nvSpPr>
          <p:spPr>
            <a:xfrm>
              <a:off x="1204099" y="3283725"/>
              <a:ext cx="934085" cy="284480"/>
            </a:xfrm>
            <a:custGeom>
              <a:avLst/>
              <a:gdLst/>
              <a:ahLst/>
              <a:cxnLst/>
              <a:rect l="l" t="t" r="r" b="b"/>
              <a:pathLst>
                <a:path w="934085" h="284479">
                  <a:moveTo>
                    <a:pt x="0" y="0"/>
                  </a:moveTo>
                  <a:lnTo>
                    <a:pt x="933523" y="28396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9157" y="0"/>
                  </a:lnTo>
                  <a:lnTo>
                    <a:pt x="45932" y="27630"/>
                  </a:lnTo>
                  <a:lnTo>
                    <a:pt x="0" y="3010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45932" y="27630"/>
                  </a:lnTo>
                  <a:lnTo>
                    <a:pt x="9157" y="0"/>
                  </a:lnTo>
                  <a:lnTo>
                    <a:pt x="0" y="3010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18800" y="1738128"/>
            <a:ext cx="524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“A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74475" y="2391604"/>
            <a:ext cx="524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“A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4475" y="3108854"/>
            <a:ext cx="533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“B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D”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58787" y="1561262"/>
            <a:ext cx="1784985" cy="1525270"/>
            <a:chOff x="3558787" y="1561262"/>
            <a:chExt cx="1784985" cy="1525270"/>
          </a:xfrm>
        </p:grpSpPr>
        <p:sp>
          <p:nvSpPr>
            <p:cNvPr id="31" name="object 31"/>
            <p:cNvSpPr/>
            <p:nvPr/>
          </p:nvSpPr>
          <p:spPr>
            <a:xfrm>
              <a:off x="3563549" y="1566024"/>
              <a:ext cx="1732280" cy="27305"/>
            </a:xfrm>
            <a:custGeom>
              <a:avLst/>
              <a:gdLst/>
              <a:ahLst/>
              <a:cxnLst/>
              <a:rect l="l" t="t" r="r" b="b"/>
              <a:pathLst>
                <a:path w="1732279" h="27305">
                  <a:moveTo>
                    <a:pt x="0" y="0"/>
                  </a:moveTo>
                  <a:lnTo>
                    <a:pt x="1731756" y="27008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90" y="0"/>
                  </a:lnTo>
                  <a:lnTo>
                    <a:pt x="43465" y="16404"/>
                  </a:lnTo>
                  <a:lnTo>
                    <a:pt x="0" y="3146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3465" y="16404"/>
                  </a:lnTo>
                  <a:lnTo>
                    <a:pt x="490" y="0"/>
                  </a:lnTo>
                  <a:lnTo>
                    <a:pt x="0" y="3146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70524" y="1586899"/>
              <a:ext cx="1722755" cy="702945"/>
            </a:xfrm>
            <a:custGeom>
              <a:avLst/>
              <a:gdLst/>
              <a:ahLst/>
              <a:cxnLst/>
              <a:rect l="l" t="t" r="r" b="b"/>
              <a:pathLst>
                <a:path w="1722754" h="702944">
                  <a:moveTo>
                    <a:pt x="0" y="0"/>
                  </a:moveTo>
                  <a:lnTo>
                    <a:pt x="1722181" y="70231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45965" y="30890"/>
                  </a:moveTo>
                  <a:lnTo>
                    <a:pt x="0" y="29135"/>
                  </a:lnTo>
                  <a:lnTo>
                    <a:pt x="11881" y="0"/>
                  </a:lnTo>
                  <a:lnTo>
                    <a:pt x="45965" y="3089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29135"/>
                  </a:moveTo>
                  <a:lnTo>
                    <a:pt x="45965" y="30890"/>
                  </a:lnTo>
                  <a:lnTo>
                    <a:pt x="11881" y="0"/>
                  </a:lnTo>
                  <a:lnTo>
                    <a:pt x="0" y="2913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63549" y="1628649"/>
              <a:ext cx="1737995" cy="1425575"/>
            </a:xfrm>
            <a:custGeom>
              <a:avLst/>
              <a:gdLst/>
              <a:ahLst/>
              <a:cxnLst/>
              <a:rect l="l" t="t" r="r" b="b"/>
              <a:pathLst>
                <a:path w="1737995" h="1425575">
                  <a:moveTo>
                    <a:pt x="0" y="0"/>
                  </a:moveTo>
                  <a:lnTo>
                    <a:pt x="1737515" y="142535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43397" y="39578"/>
                  </a:moveTo>
                  <a:lnTo>
                    <a:pt x="0" y="24327"/>
                  </a:lnTo>
                  <a:lnTo>
                    <a:pt x="19956" y="0"/>
                  </a:lnTo>
                  <a:lnTo>
                    <a:pt x="43397" y="39578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0" y="24327"/>
                  </a:moveTo>
                  <a:lnTo>
                    <a:pt x="43397" y="39578"/>
                  </a:lnTo>
                  <a:lnTo>
                    <a:pt x="19956" y="0"/>
                  </a:lnTo>
                  <a:lnTo>
                    <a:pt x="0" y="2432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956675" y="1416648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(“A”,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34250" y="1625098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(“B”,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31887" y="1799436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(“C”,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28700" y="4461674"/>
            <a:ext cx="1914525" cy="167640"/>
          </a:xfrm>
          <a:custGeom>
            <a:avLst/>
            <a:gdLst/>
            <a:ahLst/>
            <a:cxnLst/>
            <a:rect l="l" t="t" r="r" b="b"/>
            <a:pathLst>
              <a:path w="1914525" h="167639">
                <a:moveTo>
                  <a:pt x="0" y="0"/>
                </a:moveTo>
                <a:lnTo>
                  <a:pt x="0" y="167099"/>
                </a:lnTo>
              </a:path>
              <a:path w="1914525" h="167639">
                <a:moveTo>
                  <a:pt x="1900099" y="0"/>
                </a:moveTo>
                <a:lnTo>
                  <a:pt x="1900099" y="167099"/>
                </a:lnTo>
              </a:path>
              <a:path w="1914525" h="167639">
                <a:moveTo>
                  <a:pt x="7024" y="76299"/>
                </a:moveTo>
                <a:lnTo>
                  <a:pt x="1914124" y="76299"/>
                </a:lnTo>
              </a:path>
            </a:pathLst>
          </a:custGeom>
          <a:ln w="9524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868840" y="4652404"/>
            <a:ext cx="1219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“Shuffle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Sort”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69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5" dirty="0">
                <a:solidFill>
                  <a:srgbClr val="202729"/>
                </a:solidFill>
              </a:rPr>
              <a:t>Word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0" dirty="0">
                <a:solidFill>
                  <a:srgbClr val="202729"/>
                </a:solidFill>
              </a:rPr>
              <a:t>Count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67737" y="1815312"/>
            <a:ext cx="978535" cy="1680210"/>
            <a:chOff x="167737" y="1815312"/>
            <a:chExt cx="978535" cy="1680210"/>
          </a:xfrm>
        </p:grpSpPr>
        <p:sp>
          <p:nvSpPr>
            <p:cNvPr id="4" name="object 4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  <a:lnTo>
                    <a:pt x="80749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9996" y="332897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02"/>
                  </a:moveTo>
                  <a:lnTo>
                    <a:pt x="32300" y="32300"/>
                  </a:lnTo>
                  <a:lnTo>
                    <a:pt x="161503" y="0"/>
                  </a:lnTo>
                  <a:lnTo>
                    <a:pt x="0" y="1615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839797" y="1541197"/>
                  </a:lnTo>
                  <a:lnTo>
                    <a:pt x="968999" y="1508896"/>
                  </a:lnTo>
                  <a:lnTo>
                    <a:pt x="80749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006" y="2465239"/>
            <a:ext cx="81343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Input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latin typeface="Arial MT"/>
                <a:cs typeface="Arial MT"/>
              </a:rPr>
              <a:t>“ABCAACBCD”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7999" y="1169224"/>
            <a:ext cx="1280795" cy="2972435"/>
          </a:xfrm>
          <a:prstGeom prst="rect">
            <a:avLst/>
          </a:prstGeom>
          <a:solidFill>
            <a:srgbClr val="B7B7B7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33909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Mapper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8174" y="1169224"/>
            <a:ext cx="1372235" cy="2972435"/>
          </a:xfrm>
          <a:prstGeom prst="rect">
            <a:avLst/>
          </a:prstGeom>
          <a:solidFill>
            <a:srgbClr val="B7B7B7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030"/>
              </a:spcBef>
            </a:pPr>
            <a:r>
              <a:rPr sz="1400" dirty="0">
                <a:latin typeface="Arial MT"/>
                <a:cs typeface="Arial MT"/>
              </a:rPr>
              <a:t>“A”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“B”</a:t>
            </a:r>
            <a:endParaRPr sz="1400">
              <a:latin typeface="Arial MT"/>
              <a:cs typeface="Arial MT"/>
            </a:endParaRPr>
          </a:p>
          <a:p>
            <a:pPr marL="349885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latin typeface="Arial MT"/>
                <a:cs typeface="Arial MT"/>
              </a:rPr>
              <a:t>Reducer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“C”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5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“D”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853237" y="1815312"/>
            <a:ext cx="1062990" cy="1680210"/>
            <a:chOff x="7853237" y="1815312"/>
            <a:chExt cx="1062990" cy="1680210"/>
          </a:xfrm>
        </p:grpSpPr>
        <p:sp>
          <p:nvSpPr>
            <p:cNvPr id="11" name="object 11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  <a:lnTo>
                    <a:pt x="87774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35747" y="3314921"/>
              <a:ext cx="175895" cy="175895"/>
            </a:xfrm>
            <a:custGeom>
              <a:avLst/>
              <a:gdLst/>
              <a:ahLst/>
              <a:cxnLst/>
              <a:rect l="l" t="t" r="r" b="b"/>
              <a:pathLst>
                <a:path w="175895" h="175895">
                  <a:moveTo>
                    <a:pt x="0" y="175553"/>
                  </a:moveTo>
                  <a:lnTo>
                    <a:pt x="35109" y="35110"/>
                  </a:lnTo>
                  <a:lnTo>
                    <a:pt x="175552" y="0"/>
                  </a:lnTo>
                  <a:lnTo>
                    <a:pt x="0" y="175553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912856" y="1529956"/>
                  </a:lnTo>
                  <a:lnTo>
                    <a:pt x="1053299" y="1494846"/>
                  </a:lnTo>
                  <a:lnTo>
                    <a:pt x="87774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31025" y="2458214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Output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99337" y="1685794"/>
            <a:ext cx="993140" cy="511809"/>
            <a:chOff x="1199337" y="1685794"/>
            <a:chExt cx="993140" cy="511809"/>
          </a:xfrm>
        </p:grpSpPr>
        <p:sp>
          <p:nvSpPr>
            <p:cNvPr id="16" name="object 16"/>
            <p:cNvSpPr/>
            <p:nvPr/>
          </p:nvSpPr>
          <p:spPr>
            <a:xfrm>
              <a:off x="1204099" y="1710212"/>
              <a:ext cx="944880" cy="482600"/>
            </a:xfrm>
            <a:custGeom>
              <a:avLst/>
              <a:gdLst/>
              <a:ahLst/>
              <a:cxnLst/>
              <a:rect l="l" t="t" r="r" b="b"/>
              <a:pathLst>
                <a:path w="944880" h="482600">
                  <a:moveTo>
                    <a:pt x="0" y="482212"/>
                  </a:moveTo>
                  <a:lnTo>
                    <a:pt x="94449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0" y="5643"/>
                  </a:lnTo>
                  <a:lnTo>
                    <a:pt x="45652" y="0"/>
                  </a:lnTo>
                  <a:lnTo>
                    <a:pt x="14307" y="3366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45652" y="0"/>
                  </a:lnTo>
                  <a:lnTo>
                    <a:pt x="0" y="5643"/>
                  </a:lnTo>
                  <a:lnTo>
                    <a:pt x="14307" y="3366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199337" y="2582627"/>
            <a:ext cx="977265" cy="136525"/>
            <a:chOff x="1199337" y="2582627"/>
            <a:chExt cx="977265" cy="136525"/>
          </a:xfrm>
        </p:grpSpPr>
        <p:sp>
          <p:nvSpPr>
            <p:cNvPr id="20" name="object 20"/>
            <p:cNvSpPr/>
            <p:nvPr/>
          </p:nvSpPr>
          <p:spPr>
            <a:xfrm>
              <a:off x="1204099" y="2603009"/>
              <a:ext cx="924560" cy="111760"/>
            </a:xfrm>
            <a:custGeom>
              <a:avLst/>
              <a:gdLst/>
              <a:ahLst/>
              <a:cxnLst/>
              <a:rect l="l" t="t" r="r" b="b"/>
              <a:pathLst>
                <a:path w="924560" h="111760">
                  <a:moveTo>
                    <a:pt x="0" y="111365"/>
                  </a:moveTo>
                  <a:lnTo>
                    <a:pt x="92456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0" y="0"/>
                  </a:lnTo>
                  <a:lnTo>
                    <a:pt x="44796" y="10450"/>
                  </a:lnTo>
                  <a:lnTo>
                    <a:pt x="3762" y="3123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44796" y="10450"/>
                  </a:lnTo>
                  <a:lnTo>
                    <a:pt x="0" y="0"/>
                  </a:lnTo>
                  <a:lnTo>
                    <a:pt x="3762" y="3123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199337" y="3278962"/>
            <a:ext cx="984885" cy="308610"/>
            <a:chOff x="1199337" y="3278962"/>
            <a:chExt cx="984885" cy="308610"/>
          </a:xfrm>
        </p:grpSpPr>
        <p:sp>
          <p:nvSpPr>
            <p:cNvPr id="24" name="object 24"/>
            <p:cNvSpPr/>
            <p:nvPr/>
          </p:nvSpPr>
          <p:spPr>
            <a:xfrm>
              <a:off x="1204099" y="3283725"/>
              <a:ext cx="934085" cy="284480"/>
            </a:xfrm>
            <a:custGeom>
              <a:avLst/>
              <a:gdLst/>
              <a:ahLst/>
              <a:cxnLst/>
              <a:rect l="l" t="t" r="r" b="b"/>
              <a:pathLst>
                <a:path w="934085" h="284479">
                  <a:moveTo>
                    <a:pt x="0" y="0"/>
                  </a:moveTo>
                  <a:lnTo>
                    <a:pt x="933523" y="28396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9157" y="0"/>
                  </a:lnTo>
                  <a:lnTo>
                    <a:pt x="45932" y="27630"/>
                  </a:lnTo>
                  <a:lnTo>
                    <a:pt x="0" y="3010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45932" y="27630"/>
                  </a:lnTo>
                  <a:lnTo>
                    <a:pt x="9157" y="0"/>
                  </a:lnTo>
                  <a:lnTo>
                    <a:pt x="0" y="3010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18800" y="1738128"/>
            <a:ext cx="524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“A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74475" y="2391604"/>
            <a:ext cx="524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“A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4475" y="3108854"/>
            <a:ext cx="533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“B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D”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58787" y="1561262"/>
            <a:ext cx="1784985" cy="1552575"/>
            <a:chOff x="3558787" y="1561262"/>
            <a:chExt cx="1784985" cy="1552575"/>
          </a:xfrm>
        </p:grpSpPr>
        <p:sp>
          <p:nvSpPr>
            <p:cNvPr id="31" name="object 31"/>
            <p:cNvSpPr/>
            <p:nvPr/>
          </p:nvSpPr>
          <p:spPr>
            <a:xfrm>
              <a:off x="3563549" y="1566024"/>
              <a:ext cx="1732280" cy="27305"/>
            </a:xfrm>
            <a:custGeom>
              <a:avLst/>
              <a:gdLst/>
              <a:ahLst/>
              <a:cxnLst/>
              <a:rect l="l" t="t" r="r" b="b"/>
              <a:pathLst>
                <a:path w="1732279" h="27305">
                  <a:moveTo>
                    <a:pt x="0" y="0"/>
                  </a:moveTo>
                  <a:lnTo>
                    <a:pt x="1731756" y="27008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90" y="0"/>
                  </a:lnTo>
                  <a:lnTo>
                    <a:pt x="43465" y="16404"/>
                  </a:lnTo>
                  <a:lnTo>
                    <a:pt x="0" y="3146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3465" y="16404"/>
                  </a:lnTo>
                  <a:lnTo>
                    <a:pt x="490" y="0"/>
                  </a:lnTo>
                  <a:lnTo>
                    <a:pt x="0" y="3146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70524" y="1586899"/>
              <a:ext cx="1722755" cy="702945"/>
            </a:xfrm>
            <a:custGeom>
              <a:avLst/>
              <a:gdLst/>
              <a:ahLst/>
              <a:cxnLst/>
              <a:rect l="l" t="t" r="r" b="b"/>
              <a:pathLst>
                <a:path w="1722754" h="702944">
                  <a:moveTo>
                    <a:pt x="0" y="0"/>
                  </a:moveTo>
                  <a:lnTo>
                    <a:pt x="1722181" y="70231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45965" y="30890"/>
                  </a:moveTo>
                  <a:lnTo>
                    <a:pt x="0" y="29135"/>
                  </a:lnTo>
                  <a:lnTo>
                    <a:pt x="11881" y="0"/>
                  </a:lnTo>
                  <a:lnTo>
                    <a:pt x="45965" y="3089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29135"/>
                  </a:moveTo>
                  <a:lnTo>
                    <a:pt x="45965" y="30890"/>
                  </a:lnTo>
                  <a:lnTo>
                    <a:pt x="11881" y="0"/>
                  </a:lnTo>
                  <a:lnTo>
                    <a:pt x="0" y="2913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47074" y="2582199"/>
              <a:ext cx="1609090" cy="511809"/>
            </a:xfrm>
            <a:custGeom>
              <a:avLst/>
              <a:gdLst/>
              <a:ahLst/>
              <a:cxnLst/>
              <a:rect l="l" t="t" r="r" b="b"/>
              <a:pathLst>
                <a:path w="1609089" h="511810">
                  <a:moveTo>
                    <a:pt x="0" y="0"/>
                  </a:moveTo>
                  <a:lnTo>
                    <a:pt x="1609036" y="51158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51344" y="307879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986"/>
                  </a:moveTo>
                  <a:lnTo>
                    <a:pt x="9533" y="0"/>
                  </a:lnTo>
                  <a:lnTo>
                    <a:pt x="45960" y="28090"/>
                  </a:lnTo>
                  <a:lnTo>
                    <a:pt x="0" y="2998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51344" y="307879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986"/>
                  </a:moveTo>
                  <a:lnTo>
                    <a:pt x="45960" y="28090"/>
                  </a:lnTo>
                  <a:lnTo>
                    <a:pt x="9533" y="0"/>
                  </a:lnTo>
                  <a:lnTo>
                    <a:pt x="0" y="2998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63549" y="1628649"/>
              <a:ext cx="1737995" cy="1425575"/>
            </a:xfrm>
            <a:custGeom>
              <a:avLst/>
              <a:gdLst/>
              <a:ahLst/>
              <a:cxnLst/>
              <a:rect l="l" t="t" r="r" b="b"/>
              <a:pathLst>
                <a:path w="1737995" h="1425575">
                  <a:moveTo>
                    <a:pt x="0" y="0"/>
                  </a:moveTo>
                  <a:lnTo>
                    <a:pt x="1737515" y="142535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43397" y="39578"/>
                  </a:moveTo>
                  <a:lnTo>
                    <a:pt x="0" y="24327"/>
                  </a:lnTo>
                  <a:lnTo>
                    <a:pt x="19956" y="0"/>
                  </a:lnTo>
                  <a:lnTo>
                    <a:pt x="43397" y="39578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0" y="24327"/>
                  </a:moveTo>
                  <a:lnTo>
                    <a:pt x="43397" y="39578"/>
                  </a:lnTo>
                  <a:lnTo>
                    <a:pt x="19956" y="0"/>
                  </a:lnTo>
                  <a:lnTo>
                    <a:pt x="0" y="2432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956675" y="1416648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(“A”,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34250" y="1625098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(“B”,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31887" y="1799436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(“C”,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649287" y="1658411"/>
            <a:ext cx="1689100" cy="935990"/>
            <a:chOff x="3649287" y="1658411"/>
            <a:chExt cx="1689100" cy="935990"/>
          </a:xfrm>
        </p:grpSpPr>
        <p:sp>
          <p:nvSpPr>
            <p:cNvPr id="47" name="object 47"/>
            <p:cNvSpPr/>
            <p:nvPr/>
          </p:nvSpPr>
          <p:spPr>
            <a:xfrm>
              <a:off x="3654049" y="1684046"/>
              <a:ext cx="1641475" cy="905510"/>
            </a:xfrm>
            <a:custGeom>
              <a:avLst/>
              <a:gdLst/>
              <a:ahLst/>
              <a:cxnLst/>
              <a:rect l="l" t="t" r="r" b="b"/>
              <a:pathLst>
                <a:path w="1641475" h="905510">
                  <a:moveTo>
                    <a:pt x="0" y="905103"/>
                  </a:moveTo>
                  <a:lnTo>
                    <a:pt x="1641354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287807" y="1663174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93" y="34649"/>
                  </a:moveTo>
                  <a:lnTo>
                    <a:pt x="0" y="7095"/>
                  </a:lnTo>
                  <a:lnTo>
                    <a:pt x="45448" y="0"/>
                  </a:lnTo>
                  <a:lnTo>
                    <a:pt x="15193" y="3464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87807" y="1663174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93" y="34649"/>
                  </a:moveTo>
                  <a:lnTo>
                    <a:pt x="45448" y="0"/>
                  </a:lnTo>
                  <a:lnTo>
                    <a:pt x="0" y="7095"/>
                  </a:lnTo>
                  <a:lnTo>
                    <a:pt x="15193" y="346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664325" y="2713723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(“C”,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528984" y="2208214"/>
            <a:ext cx="344805" cy="27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(“A”,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35"/>
              </a:spcBef>
            </a:pPr>
            <a:r>
              <a:rPr sz="800" dirty="0">
                <a:latin typeface="Arial MT"/>
                <a:cs typeface="Arial MT"/>
              </a:rPr>
              <a:t>(“A”,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528700" y="4461674"/>
            <a:ext cx="1914525" cy="167640"/>
          </a:xfrm>
          <a:custGeom>
            <a:avLst/>
            <a:gdLst/>
            <a:ahLst/>
            <a:cxnLst/>
            <a:rect l="l" t="t" r="r" b="b"/>
            <a:pathLst>
              <a:path w="1914525" h="167639">
                <a:moveTo>
                  <a:pt x="0" y="0"/>
                </a:moveTo>
                <a:lnTo>
                  <a:pt x="0" y="167099"/>
                </a:lnTo>
              </a:path>
              <a:path w="1914525" h="167639">
                <a:moveTo>
                  <a:pt x="1900099" y="0"/>
                </a:moveTo>
                <a:lnTo>
                  <a:pt x="1900099" y="167099"/>
                </a:lnTo>
              </a:path>
              <a:path w="1914525" h="167639">
                <a:moveTo>
                  <a:pt x="7024" y="76299"/>
                </a:moveTo>
                <a:lnTo>
                  <a:pt x="1914124" y="76299"/>
                </a:lnTo>
              </a:path>
            </a:pathLst>
          </a:custGeom>
          <a:ln w="9524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3868840" y="4652404"/>
            <a:ext cx="1219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“Shuffle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Sort”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69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5" dirty="0">
                <a:solidFill>
                  <a:srgbClr val="202729"/>
                </a:solidFill>
              </a:rPr>
              <a:t>Word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0" dirty="0">
                <a:solidFill>
                  <a:srgbClr val="202729"/>
                </a:solidFill>
              </a:rPr>
              <a:t>Count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67737" y="1815312"/>
            <a:ext cx="978535" cy="1680210"/>
            <a:chOff x="167737" y="1815312"/>
            <a:chExt cx="978535" cy="1680210"/>
          </a:xfrm>
        </p:grpSpPr>
        <p:sp>
          <p:nvSpPr>
            <p:cNvPr id="4" name="object 4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  <a:lnTo>
                    <a:pt x="80749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9996" y="332897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02"/>
                  </a:moveTo>
                  <a:lnTo>
                    <a:pt x="32300" y="32300"/>
                  </a:lnTo>
                  <a:lnTo>
                    <a:pt x="161503" y="0"/>
                  </a:lnTo>
                  <a:lnTo>
                    <a:pt x="0" y="1615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839797" y="1541197"/>
                  </a:lnTo>
                  <a:lnTo>
                    <a:pt x="968999" y="1508896"/>
                  </a:lnTo>
                  <a:lnTo>
                    <a:pt x="80749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006" y="2465239"/>
            <a:ext cx="81343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Input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latin typeface="Arial MT"/>
                <a:cs typeface="Arial MT"/>
              </a:rPr>
              <a:t>“ABCAACBCD”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7999" y="1169224"/>
            <a:ext cx="1280795" cy="2972435"/>
          </a:xfrm>
          <a:prstGeom prst="rect">
            <a:avLst/>
          </a:prstGeom>
          <a:solidFill>
            <a:srgbClr val="B7B7B7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33909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Mapper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8174" y="1169224"/>
            <a:ext cx="1372235" cy="2972435"/>
          </a:xfrm>
          <a:prstGeom prst="rect">
            <a:avLst/>
          </a:prstGeom>
          <a:solidFill>
            <a:srgbClr val="B7B7B7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  <a:spcBef>
                <a:spcPts val="1030"/>
              </a:spcBef>
            </a:pPr>
            <a:r>
              <a:rPr sz="1400" dirty="0">
                <a:latin typeface="Arial MT"/>
                <a:cs typeface="Arial MT"/>
              </a:rPr>
              <a:t>“A”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“B”</a:t>
            </a:r>
            <a:endParaRPr sz="1400">
              <a:latin typeface="Arial MT"/>
              <a:cs typeface="Arial MT"/>
            </a:endParaRPr>
          </a:p>
          <a:p>
            <a:pPr marL="349885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latin typeface="Arial MT"/>
                <a:cs typeface="Arial MT"/>
              </a:rPr>
              <a:t>Reducer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“C”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5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“D”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853237" y="1815312"/>
            <a:ext cx="1062990" cy="1680210"/>
            <a:chOff x="7853237" y="1815312"/>
            <a:chExt cx="1062990" cy="1680210"/>
          </a:xfrm>
        </p:grpSpPr>
        <p:sp>
          <p:nvSpPr>
            <p:cNvPr id="11" name="object 11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  <a:lnTo>
                    <a:pt x="87774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35747" y="3314921"/>
              <a:ext cx="175895" cy="175895"/>
            </a:xfrm>
            <a:custGeom>
              <a:avLst/>
              <a:gdLst/>
              <a:ahLst/>
              <a:cxnLst/>
              <a:rect l="l" t="t" r="r" b="b"/>
              <a:pathLst>
                <a:path w="175895" h="175895">
                  <a:moveTo>
                    <a:pt x="0" y="175553"/>
                  </a:moveTo>
                  <a:lnTo>
                    <a:pt x="35109" y="35110"/>
                  </a:lnTo>
                  <a:lnTo>
                    <a:pt x="175552" y="0"/>
                  </a:lnTo>
                  <a:lnTo>
                    <a:pt x="0" y="175553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912856" y="1529956"/>
                  </a:lnTo>
                  <a:lnTo>
                    <a:pt x="1053299" y="1494846"/>
                  </a:lnTo>
                  <a:lnTo>
                    <a:pt x="87774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931025" y="2458214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Output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99337" y="1685794"/>
            <a:ext cx="993140" cy="511809"/>
            <a:chOff x="1199337" y="1685794"/>
            <a:chExt cx="993140" cy="511809"/>
          </a:xfrm>
        </p:grpSpPr>
        <p:sp>
          <p:nvSpPr>
            <p:cNvPr id="16" name="object 16"/>
            <p:cNvSpPr/>
            <p:nvPr/>
          </p:nvSpPr>
          <p:spPr>
            <a:xfrm>
              <a:off x="1204099" y="1710212"/>
              <a:ext cx="944880" cy="482600"/>
            </a:xfrm>
            <a:custGeom>
              <a:avLst/>
              <a:gdLst/>
              <a:ahLst/>
              <a:cxnLst/>
              <a:rect l="l" t="t" r="r" b="b"/>
              <a:pathLst>
                <a:path w="944880" h="482600">
                  <a:moveTo>
                    <a:pt x="0" y="482212"/>
                  </a:moveTo>
                  <a:lnTo>
                    <a:pt x="94449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0" y="5643"/>
                  </a:lnTo>
                  <a:lnTo>
                    <a:pt x="45652" y="0"/>
                  </a:lnTo>
                  <a:lnTo>
                    <a:pt x="14307" y="3366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45652" y="0"/>
                  </a:lnTo>
                  <a:lnTo>
                    <a:pt x="0" y="5643"/>
                  </a:lnTo>
                  <a:lnTo>
                    <a:pt x="14307" y="3366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199337" y="2582627"/>
            <a:ext cx="977265" cy="136525"/>
            <a:chOff x="1199337" y="2582627"/>
            <a:chExt cx="977265" cy="136525"/>
          </a:xfrm>
        </p:grpSpPr>
        <p:sp>
          <p:nvSpPr>
            <p:cNvPr id="20" name="object 20"/>
            <p:cNvSpPr/>
            <p:nvPr/>
          </p:nvSpPr>
          <p:spPr>
            <a:xfrm>
              <a:off x="1204099" y="2603009"/>
              <a:ext cx="924560" cy="111760"/>
            </a:xfrm>
            <a:custGeom>
              <a:avLst/>
              <a:gdLst/>
              <a:ahLst/>
              <a:cxnLst/>
              <a:rect l="l" t="t" r="r" b="b"/>
              <a:pathLst>
                <a:path w="924560" h="111760">
                  <a:moveTo>
                    <a:pt x="0" y="111365"/>
                  </a:moveTo>
                  <a:lnTo>
                    <a:pt x="92456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0" y="0"/>
                  </a:lnTo>
                  <a:lnTo>
                    <a:pt x="44796" y="10450"/>
                  </a:lnTo>
                  <a:lnTo>
                    <a:pt x="3762" y="3123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44796" y="10450"/>
                  </a:lnTo>
                  <a:lnTo>
                    <a:pt x="0" y="0"/>
                  </a:lnTo>
                  <a:lnTo>
                    <a:pt x="3762" y="3123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199337" y="3278962"/>
            <a:ext cx="984885" cy="308610"/>
            <a:chOff x="1199337" y="3278962"/>
            <a:chExt cx="984885" cy="308610"/>
          </a:xfrm>
        </p:grpSpPr>
        <p:sp>
          <p:nvSpPr>
            <p:cNvPr id="24" name="object 24"/>
            <p:cNvSpPr/>
            <p:nvPr/>
          </p:nvSpPr>
          <p:spPr>
            <a:xfrm>
              <a:off x="1204099" y="3283725"/>
              <a:ext cx="934085" cy="284480"/>
            </a:xfrm>
            <a:custGeom>
              <a:avLst/>
              <a:gdLst/>
              <a:ahLst/>
              <a:cxnLst/>
              <a:rect l="l" t="t" r="r" b="b"/>
              <a:pathLst>
                <a:path w="934085" h="284479">
                  <a:moveTo>
                    <a:pt x="0" y="0"/>
                  </a:moveTo>
                  <a:lnTo>
                    <a:pt x="933523" y="28396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9157" y="0"/>
                  </a:lnTo>
                  <a:lnTo>
                    <a:pt x="45932" y="27630"/>
                  </a:lnTo>
                  <a:lnTo>
                    <a:pt x="0" y="3010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45932" y="27630"/>
                  </a:lnTo>
                  <a:lnTo>
                    <a:pt x="9157" y="0"/>
                  </a:lnTo>
                  <a:lnTo>
                    <a:pt x="0" y="3010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318800" y="1738128"/>
            <a:ext cx="524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“A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74475" y="2391604"/>
            <a:ext cx="524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“A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74475" y="3108854"/>
            <a:ext cx="533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“B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D”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58787" y="1561262"/>
            <a:ext cx="1784985" cy="1552575"/>
            <a:chOff x="3558787" y="1561262"/>
            <a:chExt cx="1784985" cy="1552575"/>
          </a:xfrm>
        </p:grpSpPr>
        <p:sp>
          <p:nvSpPr>
            <p:cNvPr id="31" name="object 31"/>
            <p:cNvSpPr/>
            <p:nvPr/>
          </p:nvSpPr>
          <p:spPr>
            <a:xfrm>
              <a:off x="3563549" y="1566024"/>
              <a:ext cx="1732280" cy="27305"/>
            </a:xfrm>
            <a:custGeom>
              <a:avLst/>
              <a:gdLst/>
              <a:ahLst/>
              <a:cxnLst/>
              <a:rect l="l" t="t" r="r" b="b"/>
              <a:pathLst>
                <a:path w="1732279" h="27305">
                  <a:moveTo>
                    <a:pt x="0" y="0"/>
                  </a:moveTo>
                  <a:lnTo>
                    <a:pt x="1731756" y="27008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90" y="0"/>
                  </a:lnTo>
                  <a:lnTo>
                    <a:pt x="43465" y="16404"/>
                  </a:lnTo>
                  <a:lnTo>
                    <a:pt x="0" y="3146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3465" y="16404"/>
                  </a:lnTo>
                  <a:lnTo>
                    <a:pt x="490" y="0"/>
                  </a:lnTo>
                  <a:lnTo>
                    <a:pt x="0" y="3146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570524" y="1586899"/>
              <a:ext cx="1722755" cy="702945"/>
            </a:xfrm>
            <a:custGeom>
              <a:avLst/>
              <a:gdLst/>
              <a:ahLst/>
              <a:cxnLst/>
              <a:rect l="l" t="t" r="r" b="b"/>
              <a:pathLst>
                <a:path w="1722754" h="702944">
                  <a:moveTo>
                    <a:pt x="0" y="0"/>
                  </a:moveTo>
                  <a:lnTo>
                    <a:pt x="1722181" y="70231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45965" y="30890"/>
                  </a:moveTo>
                  <a:lnTo>
                    <a:pt x="0" y="29135"/>
                  </a:lnTo>
                  <a:lnTo>
                    <a:pt x="11881" y="0"/>
                  </a:lnTo>
                  <a:lnTo>
                    <a:pt x="45965" y="3089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29135"/>
                  </a:moveTo>
                  <a:lnTo>
                    <a:pt x="45965" y="30890"/>
                  </a:lnTo>
                  <a:lnTo>
                    <a:pt x="11881" y="0"/>
                  </a:lnTo>
                  <a:lnTo>
                    <a:pt x="0" y="2913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47074" y="2582199"/>
              <a:ext cx="1609090" cy="511809"/>
            </a:xfrm>
            <a:custGeom>
              <a:avLst/>
              <a:gdLst/>
              <a:ahLst/>
              <a:cxnLst/>
              <a:rect l="l" t="t" r="r" b="b"/>
              <a:pathLst>
                <a:path w="1609089" h="511810">
                  <a:moveTo>
                    <a:pt x="0" y="0"/>
                  </a:moveTo>
                  <a:lnTo>
                    <a:pt x="1609036" y="51158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51344" y="307879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986"/>
                  </a:moveTo>
                  <a:lnTo>
                    <a:pt x="9533" y="0"/>
                  </a:lnTo>
                  <a:lnTo>
                    <a:pt x="45960" y="28090"/>
                  </a:lnTo>
                  <a:lnTo>
                    <a:pt x="0" y="2998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51344" y="307879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986"/>
                  </a:moveTo>
                  <a:lnTo>
                    <a:pt x="45960" y="28090"/>
                  </a:lnTo>
                  <a:lnTo>
                    <a:pt x="9533" y="0"/>
                  </a:lnTo>
                  <a:lnTo>
                    <a:pt x="0" y="2998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63549" y="1628649"/>
              <a:ext cx="1737995" cy="1425575"/>
            </a:xfrm>
            <a:custGeom>
              <a:avLst/>
              <a:gdLst/>
              <a:ahLst/>
              <a:cxnLst/>
              <a:rect l="l" t="t" r="r" b="b"/>
              <a:pathLst>
                <a:path w="1737995" h="1425575">
                  <a:moveTo>
                    <a:pt x="0" y="0"/>
                  </a:moveTo>
                  <a:lnTo>
                    <a:pt x="1737515" y="142535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43397" y="39578"/>
                  </a:moveTo>
                  <a:lnTo>
                    <a:pt x="0" y="24327"/>
                  </a:lnTo>
                  <a:lnTo>
                    <a:pt x="19956" y="0"/>
                  </a:lnTo>
                  <a:lnTo>
                    <a:pt x="43397" y="39578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0" y="24327"/>
                  </a:moveTo>
                  <a:lnTo>
                    <a:pt x="43397" y="39578"/>
                  </a:lnTo>
                  <a:lnTo>
                    <a:pt x="19956" y="0"/>
                  </a:lnTo>
                  <a:lnTo>
                    <a:pt x="0" y="2432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956675" y="1416648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(“A”,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034250" y="1625098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(“B”,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31887" y="1799436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(“C”,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649287" y="1658411"/>
            <a:ext cx="1689100" cy="935990"/>
            <a:chOff x="3649287" y="1658411"/>
            <a:chExt cx="1689100" cy="935990"/>
          </a:xfrm>
        </p:grpSpPr>
        <p:sp>
          <p:nvSpPr>
            <p:cNvPr id="47" name="object 47"/>
            <p:cNvSpPr/>
            <p:nvPr/>
          </p:nvSpPr>
          <p:spPr>
            <a:xfrm>
              <a:off x="3654049" y="1684046"/>
              <a:ext cx="1641475" cy="905510"/>
            </a:xfrm>
            <a:custGeom>
              <a:avLst/>
              <a:gdLst/>
              <a:ahLst/>
              <a:cxnLst/>
              <a:rect l="l" t="t" r="r" b="b"/>
              <a:pathLst>
                <a:path w="1641475" h="905510">
                  <a:moveTo>
                    <a:pt x="0" y="905103"/>
                  </a:moveTo>
                  <a:lnTo>
                    <a:pt x="1641354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287807" y="1663174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93" y="34649"/>
                  </a:moveTo>
                  <a:lnTo>
                    <a:pt x="0" y="7095"/>
                  </a:lnTo>
                  <a:lnTo>
                    <a:pt x="45448" y="0"/>
                  </a:lnTo>
                  <a:lnTo>
                    <a:pt x="15193" y="3464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287807" y="1663174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93" y="34649"/>
                  </a:moveTo>
                  <a:lnTo>
                    <a:pt x="45448" y="0"/>
                  </a:lnTo>
                  <a:lnTo>
                    <a:pt x="0" y="7095"/>
                  </a:lnTo>
                  <a:lnTo>
                    <a:pt x="15193" y="346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664325" y="2713723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(“C”,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614487" y="2314256"/>
            <a:ext cx="1717675" cy="1282065"/>
            <a:chOff x="3614487" y="2314256"/>
            <a:chExt cx="1717675" cy="1282065"/>
          </a:xfrm>
        </p:grpSpPr>
        <p:sp>
          <p:nvSpPr>
            <p:cNvPr id="52" name="object 52"/>
            <p:cNvSpPr/>
            <p:nvPr/>
          </p:nvSpPr>
          <p:spPr>
            <a:xfrm>
              <a:off x="3619250" y="2344843"/>
              <a:ext cx="1673225" cy="1247140"/>
            </a:xfrm>
            <a:custGeom>
              <a:avLst/>
              <a:gdLst/>
              <a:ahLst/>
              <a:cxnLst/>
              <a:rect l="l" t="t" r="r" b="b"/>
              <a:pathLst>
                <a:path w="1673225" h="1247139">
                  <a:moveTo>
                    <a:pt x="0" y="1246555"/>
                  </a:moveTo>
                  <a:lnTo>
                    <a:pt x="167317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283021" y="231901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798" y="38441"/>
                  </a:moveTo>
                  <a:lnTo>
                    <a:pt x="0" y="13208"/>
                  </a:lnTo>
                  <a:lnTo>
                    <a:pt x="44061" y="0"/>
                  </a:lnTo>
                  <a:lnTo>
                    <a:pt x="18798" y="3844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283021" y="231901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798" y="38441"/>
                  </a:moveTo>
                  <a:lnTo>
                    <a:pt x="44061" y="0"/>
                  </a:lnTo>
                  <a:lnTo>
                    <a:pt x="0" y="13208"/>
                  </a:lnTo>
                  <a:lnTo>
                    <a:pt x="18798" y="3844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584012" y="3252598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(“B”,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628387" y="3114404"/>
            <a:ext cx="1687830" cy="747395"/>
            <a:chOff x="3628387" y="3114404"/>
            <a:chExt cx="1687830" cy="747395"/>
          </a:xfrm>
        </p:grpSpPr>
        <p:sp>
          <p:nvSpPr>
            <p:cNvPr id="57" name="object 57"/>
            <p:cNvSpPr/>
            <p:nvPr/>
          </p:nvSpPr>
          <p:spPr>
            <a:xfrm>
              <a:off x="3633149" y="3619250"/>
              <a:ext cx="1600200" cy="222250"/>
            </a:xfrm>
            <a:custGeom>
              <a:avLst/>
              <a:gdLst/>
              <a:ahLst/>
              <a:cxnLst/>
              <a:rect l="l" t="t" r="r" b="b"/>
              <a:pathLst>
                <a:path w="1600200" h="222250">
                  <a:moveTo>
                    <a:pt x="0" y="0"/>
                  </a:moveTo>
                  <a:lnTo>
                    <a:pt x="1599992" y="22194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230980" y="382561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0" y="31166"/>
                  </a:moveTo>
                  <a:lnTo>
                    <a:pt x="4323" y="0"/>
                  </a:lnTo>
                  <a:lnTo>
                    <a:pt x="44976" y="21522"/>
                  </a:lnTo>
                  <a:lnTo>
                    <a:pt x="0" y="3116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230980" y="382561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0" y="31166"/>
                  </a:moveTo>
                  <a:lnTo>
                    <a:pt x="44976" y="21522"/>
                  </a:lnTo>
                  <a:lnTo>
                    <a:pt x="4323" y="0"/>
                  </a:lnTo>
                  <a:lnTo>
                    <a:pt x="0" y="3116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640124" y="3134263"/>
              <a:ext cx="1629410" cy="478155"/>
            </a:xfrm>
            <a:custGeom>
              <a:avLst/>
              <a:gdLst/>
              <a:ahLst/>
              <a:cxnLst/>
              <a:rect l="l" t="t" r="r" b="b"/>
              <a:pathLst>
                <a:path w="1629410" h="478154">
                  <a:moveTo>
                    <a:pt x="0" y="478011"/>
                  </a:moveTo>
                  <a:lnTo>
                    <a:pt x="1629361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265057" y="311916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857" y="30192"/>
                  </a:moveTo>
                  <a:lnTo>
                    <a:pt x="0" y="0"/>
                  </a:lnTo>
                  <a:lnTo>
                    <a:pt x="45906" y="2928"/>
                  </a:lnTo>
                  <a:lnTo>
                    <a:pt x="8857" y="30192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265057" y="311916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857" y="30192"/>
                  </a:moveTo>
                  <a:lnTo>
                    <a:pt x="45906" y="2928"/>
                  </a:lnTo>
                  <a:lnTo>
                    <a:pt x="0" y="0"/>
                  </a:lnTo>
                  <a:lnTo>
                    <a:pt x="8857" y="30192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999437" y="3298373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(“C”,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664312" y="3684073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(“D”,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528700" y="4461674"/>
            <a:ext cx="1914525" cy="167640"/>
          </a:xfrm>
          <a:custGeom>
            <a:avLst/>
            <a:gdLst/>
            <a:ahLst/>
            <a:cxnLst/>
            <a:rect l="l" t="t" r="r" b="b"/>
            <a:pathLst>
              <a:path w="1914525" h="167639">
                <a:moveTo>
                  <a:pt x="0" y="0"/>
                </a:moveTo>
                <a:lnTo>
                  <a:pt x="0" y="167099"/>
                </a:lnTo>
              </a:path>
              <a:path w="1914525" h="167639">
                <a:moveTo>
                  <a:pt x="1900099" y="0"/>
                </a:moveTo>
                <a:lnTo>
                  <a:pt x="1900099" y="167099"/>
                </a:lnTo>
              </a:path>
              <a:path w="1914525" h="167639">
                <a:moveTo>
                  <a:pt x="7024" y="76299"/>
                </a:moveTo>
                <a:lnTo>
                  <a:pt x="1914124" y="76299"/>
                </a:lnTo>
              </a:path>
            </a:pathLst>
          </a:custGeom>
          <a:ln w="9524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868840" y="4652404"/>
            <a:ext cx="1219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“Shuffle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Sort”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528984" y="2208214"/>
            <a:ext cx="344805" cy="27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(“A”,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35"/>
              </a:spcBef>
            </a:pPr>
            <a:r>
              <a:rPr sz="800" dirty="0">
                <a:latin typeface="Arial MT"/>
                <a:cs typeface="Arial MT"/>
              </a:rPr>
              <a:t>(“A”,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9"/>
          <p:cNvGrpSpPr/>
          <p:nvPr/>
        </p:nvGrpSpPr>
        <p:grpSpPr>
          <a:xfrm>
            <a:off x="5423412" y="1164462"/>
            <a:ext cx="1381760" cy="2981960"/>
            <a:chOff x="5423412" y="1164462"/>
            <a:chExt cx="1381760" cy="2981960"/>
          </a:xfrm>
        </p:grpSpPr>
        <p:sp>
          <p:nvSpPr>
            <p:cNvPr id="10" name="object 10"/>
            <p:cNvSpPr/>
            <p:nvPr/>
          </p:nvSpPr>
          <p:spPr>
            <a:xfrm>
              <a:off x="5428174" y="1169224"/>
              <a:ext cx="1372235" cy="2972435"/>
            </a:xfrm>
            <a:custGeom>
              <a:avLst/>
              <a:gdLst/>
              <a:ahLst/>
              <a:cxnLst/>
              <a:rect l="l" t="t" r="r" b="b"/>
              <a:pathLst>
                <a:path w="1372234" h="2972435">
                  <a:moveTo>
                    <a:pt x="1371899" y="2972099"/>
                  </a:moveTo>
                  <a:lnTo>
                    <a:pt x="0" y="2972099"/>
                  </a:lnTo>
                  <a:lnTo>
                    <a:pt x="0" y="0"/>
                  </a:lnTo>
                  <a:lnTo>
                    <a:pt x="1371899" y="0"/>
                  </a:lnTo>
                  <a:lnTo>
                    <a:pt x="1371899" y="29720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28174" y="1169224"/>
              <a:ext cx="1372235" cy="2972435"/>
            </a:xfrm>
            <a:custGeom>
              <a:avLst/>
              <a:gdLst/>
              <a:ahLst/>
              <a:cxnLst/>
              <a:rect l="l" t="t" r="r" b="b"/>
              <a:pathLst>
                <a:path w="1372234" h="2972435">
                  <a:moveTo>
                    <a:pt x="0" y="0"/>
                  </a:moveTo>
                  <a:lnTo>
                    <a:pt x="1371899" y="0"/>
                  </a:lnTo>
                  <a:lnTo>
                    <a:pt x="1371899" y="2972099"/>
                  </a:lnTo>
                  <a:lnTo>
                    <a:pt x="0" y="2972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69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5" dirty="0">
                <a:solidFill>
                  <a:srgbClr val="202729"/>
                </a:solidFill>
              </a:rPr>
              <a:t>Word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0" dirty="0">
                <a:solidFill>
                  <a:srgbClr val="202729"/>
                </a:solidFill>
              </a:rPr>
              <a:t>Count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67737" y="1815312"/>
            <a:ext cx="978535" cy="1680210"/>
            <a:chOff x="167737" y="1815312"/>
            <a:chExt cx="978535" cy="1680210"/>
          </a:xfrm>
        </p:grpSpPr>
        <p:sp>
          <p:nvSpPr>
            <p:cNvPr id="4" name="object 4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  <a:lnTo>
                    <a:pt x="80749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9996" y="332897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02"/>
                  </a:moveTo>
                  <a:lnTo>
                    <a:pt x="32300" y="32300"/>
                  </a:lnTo>
                  <a:lnTo>
                    <a:pt x="161503" y="0"/>
                  </a:lnTo>
                  <a:lnTo>
                    <a:pt x="0" y="1615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839797" y="1541197"/>
                  </a:lnTo>
                  <a:lnTo>
                    <a:pt x="968999" y="1508896"/>
                  </a:lnTo>
                  <a:lnTo>
                    <a:pt x="80749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006" y="2465239"/>
            <a:ext cx="81343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Input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latin typeface="Arial MT"/>
                <a:cs typeface="Arial MT"/>
              </a:rPr>
              <a:t>“ABCAACBCD”</a:t>
            </a:r>
            <a:endParaRPr sz="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7999" y="1169224"/>
            <a:ext cx="1280795" cy="2972435"/>
          </a:xfrm>
          <a:prstGeom prst="rect">
            <a:avLst/>
          </a:prstGeom>
          <a:solidFill>
            <a:srgbClr val="B7B7B7"/>
          </a:solidFill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33909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Mapper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78289" y="2530688"/>
            <a:ext cx="685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Reducer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853237" y="1815312"/>
            <a:ext cx="1062990" cy="1680210"/>
            <a:chOff x="7853237" y="1815312"/>
            <a:chExt cx="1062990" cy="1680210"/>
          </a:xfrm>
        </p:grpSpPr>
        <p:sp>
          <p:nvSpPr>
            <p:cNvPr id="14" name="object 14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  <a:lnTo>
                    <a:pt x="87774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35747" y="3314921"/>
              <a:ext cx="175895" cy="175895"/>
            </a:xfrm>
            <a:custGeom>
              <a:avLst/>
              <a:gdLst/>
              <a:ahLst/>
              <a:cxnLst/>
              <a:rect l="l" t="t" r="r" b="b"/>
              <a:pathLst>
                <a:path w="175895" h="175895">
                  <a:moveTo>
                    <a:pt x="0" y="175553"/>
                  </a:moveTo>
                  <a:lnTo>
                    <a:pt x="35109" y="35110"/>
                  </a:lnTo>
                  <a:lnTo>
                    <a:pt x="175552" y="0"/>
                  </a:lnTo>
                  <a:lnTo>
                    <a:pt x="0" y="175553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58000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912856" y="1529956"/>
                  </a:lnTo>
                  <a:lnTo>
                    <a:pt x="1053299" y="1494846"/>
                  </a:lnTo>
                  <a:lnTo>
                    <a:pt x="87774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931025" y="2458214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Output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199337" y="1685794"/>
            <a:ext cx="993140" cy="511809"/>
            <a:chOff x="1199337" y="1685794"/>
            <a:chExt cx="993140" cy="511809"/>
          </a:xfrm>
        </p:grpSpPr>
        <p:sp>
          <p:nvSpPr>
            <p:cNvPr id="19" name="object 19"/>
            <p:cNvSpPr/>
            <p:nvPr/>
          </p:nvSpPr>
          <p:spPr>
            <a:xfrm>
              <a:off x="1204099" y="1710212"/>
              <a:ext cx="944880" cy="482600"/>
            </a:xfrm>
            <a:custGeom>
              <a:avLst/>
              <a:gdLst/>
              <a:ahLst/>
              <a:cxnLst/>
              <a:rect l="l" t="t" r="r" b="b"/>
              <a:pathLst>
                <a:path w="944880" h="482600">
                  <a:moveTo>
                    <a:pt x="0" y="482212"/>
                  </a:moveTo>
                  <a:lnTo>
                    <a:pt x="94449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0" y="5643"/>
                  </a:lnTo>
                  <a:lnTo>
                    <a:pt x="45652" y="0"/>
                  </a:lnTo>
                  <a:lnTo>
                    <a:pt x="14307" y="3366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45652" y="0"/>
                  </a:lnTo>
                  <a:lnTo>
                    <a:pt x="0" y="5643"/>
                  </a:lnTo>
                  <a:lnTo>
                    <a:pt x="14307" y="3366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199337" y="2582627"/>
            <a:ext cx="977265" cy="136525"/>
            <a:chOff x="1199337" y="2582627"/>
            <a:chExt cx="977265" cy="136525"/>
          </a:xfrm>
        </p:grpSpPr>
        <p:sp>
          <p:nvSpPr>
            <p:cNvPr id="23" name="object 23"/>
            <p:cNvSpPr/>
            <p:nvPr/>
          </p:nvSpPr>
          <p:spPr>
            <a:xfrm>
              <a:off x="1204099" y="2603009"/>
              <a:ext cx="924560" cy="111760"/>
            </a:xfrm>
            <a:custGeom>
              <a:avLst/>
              <a:gdLst/>
              <a:ahLst/>
              <a:cxnLst/>
              <a:rect l="l" t="t" r="r" b="b"/>
              <a:pathLst>
                <a:path w="924560" h="111760">
                  <a:moveTo>
                    <a:pt x="0" y="111365"/>
                  </a:moveTo>
                  <a:lnTo>
                    <a:pt x="92456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0" y="0"/>
                  </a:lnTo>
                  <a:lnTo>
                    <a:pt x="44796" y="10450"/>
                  </a:lnTo>
                  <a:lnTo>
                    <a:pt x="3762" y="3123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44796" y="10450"/>
                  </a:lnTo>
                  <a:lnTo>
                    <a:pt x="0" y="0"/>
                  </a:lnTo>
                  <a:lnTo>
                    <a:pt x="3762" y="3123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199337" y="3278962"/>
            <a:ext cx="984885" cy="308610"/>
            <a:chOff x="1199337" y="3278962"/>
            <a:chExt cx="984885" cy="308610"/>
          </a:xfrm>
        </p:grpSpPr>
        <p:sp>
          <p:nvSpPr>
            <p:cNvPr id="27" name="object 27"/>
            <p:cNvSpPr/>
            <p:nvPr/>
          </p:nvSpPr>
          <p:spPr>
            <a:xfrm>
              <a:off x="1204099" y="3283725"/>
              <a:ext cx="934085" cy="284480"/>
            </a:xfrm>
            <a:custGeom>
              <a:avLst/>
              <a:gdLst/>
              <a:ahLst/>
              <a:cxnLst/>
              <a:rect l="l" t="t" r="r" b="b"/>
              <a:pathLst>
                <a:path w="934085" h="284479">
                  <a:moveTo>
                    <a:pt x="0" y="0"/>
                  </a:moveTo>
                  <a:lnTo>
                    <a:pt x="933523" y="28396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9157" y="0"/>
                  </a:lnTo>
                  <a:lnTo>
                    <a:pt x="45932" y="27630"/>
                  </a:lnTo>
                  <a:lnTo>
                    <a:pt x="0" y="3010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45932" y="27630"/>
                  </a:lnTo>
                  <a:lnTo>
                    <a:pt x="9157" y="0"/>
                  </a:lnTo>
                  <a:lnTo>
                    <a:pt x="0" y="3010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318800" y="1738128"/>
            <a:ext cx="524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“A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74475" y="2391604"/>
            <a:ext cx="524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“A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C”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74475" y="3108854"/>
            <a:ext cx="533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“B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D”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558787" y="1561262"/>
            <a:ext cx="1784985" cy="1552575"/>
            <a:chOff x="3558787" y="1561262"/>
            <a:chExt cx="1784985" cy="1552575"/>
          </a:xfrm>
        </p:grpSpPr>
        <p:sp>
          <p:nvSpPr>
            <p:cNvPr id="34" name="object 34"/>
            <p:cNvSpPr/>
            <p:nvPr/>
          </p:nvSpPr>
          <p:spPr>
            <a:xfrm>
              <a:off x="3563549" y="1566024"/>
              <a:ext cx="1732280" cy="27305"/>
            </a:xfrm>
            <a:custGeom>
              <a:avLst/>
              <a:gdLst/>
              <a:ahLst/>
              <a:cxnLst/>
              <a:rect l="l" t="t" r="r" b="b"/>
              <a:pathLst>
                <a:path w="1732279" h="27305">
                  <a:moveTo>
                    <a:pt x="0" y="0"/>
                  </a:moveTo>
                  <a:lnTo>
                    <a:pt x="1731756" y="27008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90" y="0"/>
                  </a:lnTo>
                  <a:lnTo>
                    <a:pt x="43465" y="16404"/>
                  </a:lnTo>
                  <a:lnTo>
                    <a:pt x="0" y="3146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3465" y="16404"/>
                  </a:lnTo>
                  <a:lnTo>
                    <a:pt x="490" y="0"/>
                  </a:lnTo>
                  <a:lnTo>
                    <a:pt x="0" y="3146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570524" y="1586899"/>
              <a:ext cx="1722755" cy="702945"/>
            </a:xfrm>
            <a:custGeom>
              <a:avLst/>
              <a:gdLst/>
              <a:ahLst/>
              <a:cxnLst/>
              <a:rect l="l" t="t" r="r" b="b"/>
              <a:pathLst>
                <a:path w="1722754" h="702944">
                  <a:moveTo>
                    <a:pt x="0" y="0"/>
                  </a:moveTo>
                  <a:lnTo>
                    <a:pt x="1722181" y="70231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45965" y="30890"/>
                  </a:moveTo>
                  <a:lnTo>
                    <a:pt x="0" y="29135"/>
                  </a:lnTo>
                  <a:lnTo>
                    <a:pt x="11881" y="0"/>
                  </a:lnTo>
                  <a:lnTo>
                    <a:pt x="45965" y="3089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29135"/>
                  </a:moveTo>
                  <a:lnTo>
                    <a:pt x="45965" y="30890"/>
                  </a:lnTo>
                  <a:lnTo>
                    <a:pt x="11881" y="0"/>
                  </a:lnTo>
                  <a:lnTo>
                    <a:pt x="0" y="2913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647074" y="2582199"/>
              <a:ext cx="1609090" cy="511809"/>
            </a:xfrm>
            <a:custGeom>
              <a:avLst/>
              <a:gdLst/>
              <a:ahLst/>
              <a:cxnLst/>
              <a:rect l="l" t="t" r="r" b="b"/>
              <a:pathLst>
                <a:path w="1609089" h="511810">
                  <a:moveTo>
                    <a:pt x="0" y="0"/>
                  </a:moveTo>
                  <a:lnTo>
                    <a:pt x="1609036" y="51158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51344" y="307879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986"/>
                  </a:moveTo>
                  <a:lnTo>
                    <a:pt x="9533" y="0"/>
                  </a:lnTo>
                  <a:lnTo>
                    <a:pt x="45960" y="28090"/>
                  </a:lnTo>
                  <a:lnTo>
                    <a:pt x="0" y="2998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51344" y="307879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986"/>
                  </a:moveTo>
                  <a:lnTo>
                    <a:pt x="45960" y="28090"/>
                  </a:lnTo>
                  <a:lnTo>
                    <a:pt x="9533" y="0"/>
                  </a:lnTo>
                  <a:lnTo>
                    <a:pt x="0" y="2998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63549" y="1628649"/>
              <a:ext cx="1737995" cy="1425575"/>
            </a:xfrm>
            <a:custGeom>
              <a:avLst/>
              <a:gdLst/>
              <a:ahLst/>
              <a:cxnLst/>
              <a:rect l="l" t="t" r="r" b="b"/>
              <a:pathLst>
                <a:path w="1737995" h="1425575">
                  <a:moveTo>
                    <a:pt x="0" y="0"/>
                  </a:moveTo>
                  <a:lnTo>
                    <a:pt x="1737515" y="142535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43397" y="39578"/>
                  </a:moveTo>
                  <a:lnTo>
                    <a:pt x="0" y="24327"/>
                  </a:lnTo>
                  <a:lnTo>
                    <a:pt x="19956" y="0"/>
                  </a:lnTo>
                  <a:lnTo>
                    <a:pt x="43397" y="39578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0" y="24327"/>
                  </a:moveTo>
                  <a:lnTo>
                    <a:pt x="43397" y="39578"/>
                  </a:lnTo>
                  <a:lnTo>
                    <a:pt x="19956" y="0"/>
                  </a:lnTo>
                  <a:lnTo>
                    <a:pt x="0" y="2432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3956675" y="1416648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(“A”,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034250" y="1625098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(“B”,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31887" y="1799436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(“C”,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49287" y="1658411"/>
            <a:ext cx="1689100" cy="935990"/>
            <a:chOff x="3649287" y="1658411"/>
            <a:chExt cx="1689100" cy="935990"/>
          </a:xfrm>
        </p:grpSpPr>
        <p:sp>
          <p:nvSpPr>
            <p:cNvPr id="50" name="object 50"/>
            <p:cNvSpPr/>
            <p:nvPr/>
          </p:nvSpPr>
          <p:spPr>
            <a:xfrm>
              <a:off x="3654049" y="1684046"/>
              <a:ext cx="1641475" cy="905510"/>
            </a:xfrm>
            <a:custGeom>
              <a:avLst/>
              <a:gdLst/>
              <a:ahLst/>
              <a:cxnLst/>
              <a:rect l="l" t="t" r="r" b="b"/>
              <a:pathLst>
                <a:path w="1641475" h="905510">
                  <a:moveTo>
                    <a:pt x="0" y="905103"/>
                  </a:moveTo>
                  <a:lnTo>
                    <a:pt x="1641354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87807" y="1663174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93" y="34649"/>
                  </a:moveTo>
                  <a:lnTo>
                    <a:pt x="0" y="7095"/>
                  </a:lnTo>
                  <a:lnTo>
                    <a:pt x="45448" y="0"/>
                  </a:lnTo>
                  <a:lnTo>
                    <a:pt x="15193" y="3464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287807" y="1663174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93" y="34649"/>
                  </a:moveTo>
                  <a:lnTo>
                    <a:pt x="45448" y="0"/>
                  </a:lnTo>
                  <a:lnTo>
                    <a:pt x="0" y="7095"/>
                  </a:lnTo>
                  <a:lnTo>
                    <a:pt x="15193" y="346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664325" y="2713723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(“C”,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614487" y="2314256"/>
            <a:ext cx="1717675" cy="1282065"/>
            <a:chOff x="3614487" y="2314256"/>
            <a:chExt cx="1717675" cy="1282065"/>
          </a:xfrm>
        </p:grpSpPr>
        <p:sp>
          <p:nvSpPr>
            <p:cNvPr id="55" name="object 55"/>
            <p:cNvSpPr/>
            <p:nvPr/>
          </p:nvSpPr>
          <p:spPr>
            <a:xfrm>
              <a:off x="3619250" y="2344843"/>
              <a:ext cx="1673225" cy="1247140"/>
            </a:xfrm>
            <a:custGeom>
              <a:avLst/>
              <a:gdLst/>
              <a:ahLst/>
              <a:cxnLst/>
              <a:rect l="l" t="t" r="r" b="b"/>
              <a:pathLst>
                <a:path w="1673225" h="1247139">
                  <a:moveTo>
                    <a:pt x="0" y="1246555"/>
                  </a:moveTo>
                  <a:lnTo>
                    <a:pt x="167317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283021" y="231901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798" y="38441"/>
                  </a:moveTo>
                  <a:lnTo>
                    <a:pt x="0" y="13208"/>
                  </a:lnTo>
                  <a:lnTo>
                    <a:pt x="44061" y="0"/>
                  </a:lnTo>
                  <a:lnTo>
                    <a:pt x="18798" y="3844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5283021" y="231901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798" y="38441"/>
                  </a:moveTo>
                  <a:lnTo>
                    <a:pt x="44061" y="0"/>
                  </a:lnTo>
                  <a:lnTo>
                    <a:pt x="0" y="13208"/>
                  </a:lnTo>
                  <a:lnTo>
                    <a:pt x="18798" y="3844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513900" y="1506587"/>
            <a:ext cx="250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“A”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514525" y="2195338"/>
            <a:ext cx="2501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“B”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514525" y="3017088"/>
            <a:ext cx="259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“C”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584012" y="3252598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(“B”,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513900" y="3705412"/>
            <a:ext cx="2597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“D”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3628387" y="3114404"/>
            <a:ext cx="1687830" cy="747395"/>
            <a:chOff x="3628387" y="3114404"/>
            <a:chExt cx="1687830" cy="747395"/>
          </a:xfrm>
        </p:grpSpPr>
        <p:sp>
          <p:nvSpPr>
            <p:cNvPr id="64" name="object 64"/>
            <p:cNvSpPr/>
            <p:nvPr/>
          </p:nvSpPr>
          <p:spPr>
            <a:xfrm>
              <a:off x="3633149" y="3619250"/>
              <a:ext cx="1600200" cy="222250"/>
            </a:xfrm>
            <a:custGeom>
              <a:avLst/>
              <a:gdLst/>
              <a:ahLst/>
              <a:cxnLst/>
              <a:rect l="l" t="t" r="r" b="b"/>
              <a:pathLst>
                <a:path w="1600200" h="222250">
                  <a:moveTo>
                    <a:pt x="0" y="0"/>
                  </a:moveTo>
                  <a:lnTo>
                    <a:pt x="1599992" y="22194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230980" y="382561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0" y="31166"/>
                  </a:moveTo>
                  <a:lnTo>
                    <a:pt x="4323" y="0"/>
                  </a:lnTo>
                  <a:lnTo>
                    <a:pt x="44976" y="21522"/>
                  </a:lnTo>
                  <a:lnTo>
                    <a:pt x="0" y="3116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230980" y="3825614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0" y="31166"/>
                  </a:moveTo>
                  <a:lnTo>
                    <a:pt x="44976" y="21522"/>
                  </a:lnTo>
                  <a:lnTo>
                    <a:pt x="4323" y="0"/>
                  </a:lnTo>
                  <a:lnTo>
                    <a:pt x="0" y="3116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3640124" y="3134263"/>
              <a:ext cx="1629410" cy="478155"/>
            </a:xfrm>
            <a:custGeom>
              <a:avLst/>
              <a:gdLst/>
              <a:ahLst/>
              <a:cxnLst/>
              <a:rect l="l" t="t" r="r" b="b"/>
              <a:pathLst>
                <a:path w="1629410" h="478154">
                  <a:moveTo>
                    <a:pt x="0" y="478011"/>
                  </a:moveTo>
                  <a:lnTo>
                    <a:pt x="1629361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265057" y="311916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857" y="30192"/>
                  </a:moveTo>
                  <a:lnTo>
                    <a:pt x="0" y="0"/>
                  </a:lnTo>
                  <a:lnTo>
                    <a:pt x="45906" y="2928"/>
                  </a:lnTo>
                  <a:lnTo>
                    <a:pt x="8857" y="30192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265057" y="311916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857" y="30192"/>
                  </a:moveTo>
                  <a:lnTo>
                    <a:pt x="45906" y="2928"/>
                  </a:lnTo>
                  <a:lnTo>
                    <a:pt x="0" y="0"/>
                  </a:lnTo>
                  <a:lnTo>
                    <a:pt x="8857" y="30192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999437" y="3298373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(“C”,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664312" y="3684073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(“D”,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528700" y="4461674"/>
            <a:ext cx="1914525" cy="167640"/>
          </a:xfrm>
          <a:custGeom>
            <a:avLst/>
            <a:gdLst/>
            <a:ahLst/>
            <a:cxnLst/>
            <a:rect l="l" t="t" r="r" b="b"/>
            <a:pathLst>
              <a:path w="1914525" h="167639">
                <a:moveTo>
                  <a:pt x="0" y="0"/>
                </a:moveTo>
                <a:lnTo>
                  <a:pt x="0" y="167099"/>
                </a:lnTo>
              </a:path>
              <a:path w="1914525" h="167639">
                <a:moveTo>
                  <a:pt x="1900099" y="0"/>
                </a:moveTo>
                <a:lnTo>
                  <a:pt x="1900099" y="167099"/>
                </a:lnTo>
              </a:path>
              <a:path w="1914525" h="167639">
                <a:moveTo>
                  <a:pt x="7024" y="76299"/>
                </a:moveTo>
                <a:lnTo>
                  <a:pt x="1914124" y="76299"/>
                </a:lnTo>
              </a:path>
            </a:pathLst>
          </a:custGeom>
          <a:ln w="9524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868840" y="4652404"/>
            <a:ext cx="1219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“Shuffle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Sort”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6795312" y="1623887"/>
            <a:ext cx="1026794" cy="2223135"/>
            <a:chOff x="6795312" y="1623887"/>
            <a:chExt cx="1026794" cy="2223135"/>
          </a:xfrm>
        </p:grpSpPr>
        <p:sp>
          <p:nvSpPr>
            <p:cNvPr id="75" name="object 75"/>
            <p:cNvSpPr/>
            <p:nvPr/>
          </p:nvSpPr>
          <p:spPr>
            <a:xfrm>
              <a:off x="6800074" y="1628650"/>
              <a:ext cx="977265" cy="383540"/>
            </a:xfrm>
            <a:custGeom>
              <a:avLst/>
              <a:gdLst/>
              <a:ahLst/>
              <a:cxnLst/>
              <a:rect l="l" t="t" r="r" b="b"/>
              <a:pathLst>
                <a:path w="977265" h="383539">
                  <a:moveTo>
                    <a:pt x="0" y="0"/>
                  </a:moveTo>
                  <a:lnTo>
                    <a:pt x="976693" y="382938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771025" y="19969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985" y="30425"/>
                  </a:moveTo>
                  <a:lnTo>
                    <a:pt x="0" y="29294"/>
                  </a:lnTo>
                  <a:lnTo>
                    <a:pt x="11485" y="0"/>
                  </a:lnTo>
                  <a:lnTo>
                    <a:pt x="45985" y="304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771025" y="19969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294"/>
                  </a:moveTo>
                  <a:lnTo>
                    <a:pt x="45985" y="30425"/>
                  </a:lnTo>
                  <a:lnTo>
                    <a:pt x="11485" y="0"/>
                  </a:lnTo>
                  <a:lnTo>
                    <a:pt x="0" y="2929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813924" y="2317700"/>
              <a:ext cx="959485" cy="13335"/>
            </a:xfrm>
            <a:custGeom>
              <a:avLst/>
              <a:gdLst/>
              <a:ahLst/>
              <a:cxnLst/>
              <a:rect l="l" t="t" r="r" b="b"/>
              <a:pathLst>
                <a:path w="959484" h="13335">
                  <a:moveTo>
                    <a:pt x="0" y="0"/>
                  </a:moveTo>
                  <a:lnTo>
                    <a:pt x="958955" y="1302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772666" y="231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2"/>
                  </a:moveTo>
                  <a:lnTo>
                    <a:pt x="427" y="0"/>
                  </a:lnTo>
                  <a:lnTo>
                    <a:pt x="43434" y="16318"/>
                  </a:lnTo>
                  <a:lnTo>
                    <a:pt x="0" y="31462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772666" y="231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2"/>
                  </a:moveTo>
                  <a:lnTo>
                    <a:pt x="43434" y="16318"/>
                  </a:lnTo>
                  <a:lnTo>
                    <a:pt x="427" y="0"/>
                  </a:lnTo>
                  <a:lnTo>
                    <a:pt x="0" y="31462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834799" y="2862273"/>
              <a:ext cx="926465" cy="262890"/>
            </a:xfrm>
            <a:custGeom>
              <a:avLst/>
              <a:gdLst/>
              <a:ahLst/>
              <a:cxnLst/>
              <a:rect l="l" t="t" r="r" b="b"/>
              <a:pathLst>
                <a:path w="926465" h="262889">
                  <a:moveTo>
                    <a:pt x="0" y="262801"/>
                  </a:moveTo>
                  <a:lnTo>
                    <a:pt x="92631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756825" y="284713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588" y="30270"/>
                  </a:moveTo>
                  <a:lnTo>
                    <a:pt x="0" y="0"/>
                  </a:lnTo>
                  <a:lnTo>
                    <a:pt x="45878" y="3337"/>
                  </a:lnTo>
                  <a:lnTo>
                    <a:pt x="8588" y="3027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756825" y="284713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588" y="30270"/>
                  </a:moveTo>
                  <a:lnTo>
                    <a:pt x="45878" y="3337"/>
                  </a:lnTo>
                  <a:lnTo>
                    <a:pt x="0" y="0"/>
                  </a:lnTo>
                  <a:lnTo>
                    <a:pt x="8588" y="3027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827849" y="3333562"/>
              <a:ext cx="931544" cy="508634"/>
            </a:xfrm>
            <a:custGeom>
              <a:avLst/>
              <a:gdLst/>
              <a:ahLst/>
              <a:cxnLst/>
              <a:rect l="l" t="t" r="r" b="b"/>
              <a:pathLst>
                <a:path w="931545" h="508635">
                  <a:moveTo>
                    <a:pt x="0" y="508411"/>
                  </a:moveTo>
                  <a:lnTo>
                    <a:pt x="93113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51450" y="3312847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079" y="34523"/>
                  </a:moveTo>
                  <a:lnTo>
                    <a:pt x="0" y="6906"/>
                  </a:lnTo>
                  <a:lnTo>
                    <a:pt x="45477" y="0"/>
                  </a:lnTo>
                  <a:lnTo>
                    <a:pt x="15079" y="3452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751450" y="3312847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079" y="34523"/>
                  </a:moveTo>
                  <a:lnTo>
                    <a:pt x="45477" y="0"/>
                  </a:lnTo>
                  <a:lnTo>
                    <a:pt x="0" y="6906"/>
                  </a:lnTo>
                  <a:lnTo>
                    <a:pt x="15079" y="3452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6873100" y="1468648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(“A”,</a:t>
            </a:r>
            <a:r>
              <a:rPr sz="800" spc="-5" dirty="0">
                <a:latin typeface="Arial MT"/>
                <a:cs typeface="Arial MT"/>
              </a:rPr>
              <a:t> 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873025" y="2122123"/>
            <a:ext cx="34163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(“B”,</a:t>
            </a:r>
            <a:r>
              <a:rPr sz="800" spc="-5" dirty="0">
                <a:latin typeface="Arial MT"/>
                <a:cs typeface="Arial MT"/>
              </a:rPr>
              <a:t> 2)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873025" y="2884248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(“C”,</a:t>
            </a:r>
            <a:r>
              <a:rPr sz="800" spc="-5" dirty="0">
                <a:latin typeface="Arial MT"/>
                <a:cs typeface="Arial MT"/>
              </a:rPr>
              <a:t> 3)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838225" y="3524098"/>
            <a:ext cx="3473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(“D”,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3528984" y="2208214"/>
            <a:ext cx="344805" cy="27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 MT"/>
                <a:cs typeface="Arial MT"/>
              </a:rPr>
              <a:t>(“A”,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35"/>
              </a:spcBef>
            </a:pPr>
            <a:r>
              <a:rPr sz="800" dirty="0">
                <a:latin typeface="Arial MT"/>
                <a:cs typeface="Arial MT"/>
              </a:rPr>
              <a:t>(“A”,</a:t>
            </a:r>
            <a:r>
              <a:rPr sz="800" spc="-5" dirty="0">
                <a:latin typeface="Arial MT"/>
                <a:cs typeface="Arial MT"/>
              </a:rPr>
              <a:t> 1)</a:t>
            </a:r>
            <a:endParaRPr sz="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69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5" dirty="0">
                <a:solidFill>
                  <a:srgbClr val="202729"/>
                </a:solidFill>
              </a:rPr>
              <a:t>Word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0" dirty="0">
                <a:solidFill>
                  <a:srgbClr val="202729"/>
                </a:solidFill>
              </a:rPr>
              <a:t>Count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67737" y="1815312"/>
            <a:ext cx="978535" cy="1680210"/>
            <a:chOff x="167737" y="1815312"/>
            <a:chExt cx="978535" cy="1680210"/>
          </a:xfrm>
        </p:grpSpPr>
        <p:sp>
          <p:nvSpPr>
            <p:cNvPr id="4" name="object 4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  <a:lnTo>
                    <a:pt x="80749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9996" y="332897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02"/>
                  </a:moveTo>
                  <a:lnTo>
                    <a:pt x="32300" y="32300"/>
                  </a:lnTo>
                  <a:lnTo>
                    <a:pt x="161503" y="0"/>
                  </a:lnTo>
                  <a:lnTo>
                    <a:pt x="0" y="1615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839797" y="1541197"/>
                  </a:lnTo>
                  <a:lnTo>
                    <a:pt x="968999" y="1508896"/>
                  </a:lnTo>
                  <a:lnTo>
                    <a:pt x="80749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006" y="2465239"/>
            <a:ext cx="81343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Input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latin typeface="Arial MT"/>
                <a:cs typeface="Arial MT"/>
              </a:rPr>
              <a:t>“ABCAACBCD”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43237" y="1164462"/>
            <a:ext cx="3100070" cy="2981960"/>
            <a:chOff x="2243237" y="1164462"/>
            <a:chExt cx="3100070" cy="2981960"/>
          </a:xfrm>
        </p:grpSpPr>
        <p:sp>
          <p:nvSpPr>
            <p:cNvPr id="9" name="object 9"/>
            <p:cNvSpPr/>
            <p:nvPr/>
          </p:nvSpPr>
          <p:spPr>
            <a:xfrm>
              <a:off x="2247999" y="1169224"/>
              <a:ext cx="1280795" cy="2972435"/>
            </a:xfrm>
            <a:custGeom>
              <a:avLst/>
              <a:gdLst/>
              <a:ahLst/>
              <a:cxnLst/>
              <a:rect l="l" t="t" r="r" b="b"/>
              <a:pathLst>
                <a:path w="1280795" h="2972435">
                  <a:moveTo>
                    <a:pt x="1280699" y="2972099"/>
                  </a:moveTo>
                  <a:lnTo>
                    <a:pt x="0" y="2972099"/>
                  </a:lnTo>
                  <a:lnTo>
                    <a:pt x="0" y="0"/>
                  </a:lnTo>
                  <a:lnTo>
                    <a:pt x="1280699" y="0"/>
                  </a:lnTo>
                  <a:lnTo>
                    <a:pt x="1280699" y="2972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47999" y="1169224"/>
              <a:ext cx="3047365" cy="2972435"/>
            </a:xfrm>
            <a:custGeom>
              <a:avLst/>
              <a:gdLst/>
              <a:ahLst/>
              <a:cxnLst/>
              <a:rect l="l" t="t" r="r" b="b"/>
              <a:pathLst>
                <a:path w="3047365" h="2972435">
                  <a:moveTo>
                    <a:pt x="0" y="0"/>
                  </a:moveTo>
                  <a:lnTo>
                    <a:pt x="1280699" y="0"/>
                  </a:lnTo>
                  <a:lnTo>
                    <a:pt x="1280699" y="2972099"/>
                  </a:lnTo>
                  <a:lnTo>
                    <a:pt x="0" y="2972099"/>
                  </a:lnTo>
                  <a:lnTo>
                    <a:pt x="0" y="0"/>
                  </a:lnTo>
                  <a:close/>
                </a:path>
                <a:path w="3047365" h="2972435">
                  <a:moveTo>
                    <a:pt x="1315549" y="396799"/>
                  </a:moveTo>
                  <a:lnTo>
                    <a:pt x="3047306" y="423808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90" y="0"/>
                  </a:lnTo>
                  <a:lnTo>
                    <a:pt x="43465" y="16404"/>
                  </a:lnTo>
                  <a:lnTo>
                    <a:pt x="0" y="3146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3465" y="16404"/>
                  </a:lnTo>
                  <a:lnTo>
                    <a:pt x="490" y="0"/>
                  </a:lnTo>
                  <a:lnTo>
                    <a:pt x="0" y="3146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47074" y="2582199"/>
              <a:ext cx="1609090" cy="511809"/>
            </a:xfrm>
            <a:custGeom>
              <a:avLst/>
              <a:gdLst/>
              <a:ahLst/>
              <a:cxnLst/>
              <a:rect l="l" t="t" r="r" b="b"/>
              <a:pathLst>
                <a:path w="1609089" h="511810">
                  <a:moveTo>
                    <a:pt x="0" y="0"/>
                  </a:moveTo>
                  <a:lnTo>
                    <a:pt x="1609036" y="51158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51344" y="307879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986"/>
                  </a:moveTo>
                  <a:lnTo>
                    <a:pt x="9533" y="0"/>
                  </a:lnTo>
                  <a:lnTo>
                    <a:pt x="45960" y="28090"/>
                  </a:lnTo>
                  <a:lnTo>
                    <a:pt x="0" y="2998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51344" y="307879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986"/>
                  </a:moveTo>
                  <a:lnTo>
                    <a:pt x="45960" y="28090"/>
                  </a:lnTo>
                  <a:lnTo>
                    <a:pt x="9533" y="0"/>
                  </a:lnTo>
                  <a:lnTo>
                    <a:pt x="0" y="2998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70524" y="1586899"/>
              <a:ext cx="1722755" cy="702945"/>
            </a:xfrm>
            <a:custGeom>
              <a:avLst/>
              <a:gdLst/>
              <a:ahLst/>
              <a:cxnLst/>
              <a:rect l="l" t="t" r="r" b="b"/>
              <a:pathLst>
                <a:path w="1722754" h="702944">
                  <a:moveTo>
                    <a:pt x="0" y="0"/>
                  </a:moveTo>
                  <a:lnTo>
                    <a:pt x="1722181" y="70231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45965" y="30890"/>
                  </a:moveTo>
                  <a:lnTo>
                    <a:pt x="0" y="29135"/>
                  </a:lnTo>
                  <a:lnTo>
                    <a:pt x="11881" y="0"/>
                  </a:lnTo>
                  <a:lnTo>
                    <a:pt x="45965" y="3089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29135"/>
                  </a:moveTo>
                  <a:lnTo>
                    <a:pt x="45965" y="30890"/>
                  </a:lnTo>
                  <a:lnTo>
                    <a:pt x="11881" y="0"/>
                  </a:lnTo>
                  <a:lnTo>
                    <a:pt x="0" y="2913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63550" y="1628649"/>
              <a:ext cx="1737995" cy="1425575"/>
            </a:xfrm>
            <a:custGeom>
              <a:avLst/>
              <a:gdLst/>
              <a:ahLst/>
              <a:cxnLst/>
              <a:rect l="l" t="t" r="r" b="b"/>
              <a:pathLst>
                <a:path w="1737995" h="1425575">
                  <a:moveTo>
                    <a:pt x="0" y="0"/>
                  </a:moveTo>
                  <a:lnTo>
                    <a:pt x="1737515" y="142535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43397" y="39578"/>
                  </a:moveTo>
                  <a:lnTo>
                    <a:pt x="0" y="24327"/>
                  </a:lnTo>
                  <a:lnTo>
                    <a:pt x="19956" y="0"/>
                  </a:lnTo>
                  <a:lnTo>
                    <a:pt x="43397" y="39578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0" y="24327"/>
                  </a:moveTo>
                  <a:lnTo>
                    <a:pt x="43397" y="39578"/>
                  </a:lnTo>
                  <a:lnTo>
                    <a:pt x="19956" y="0"/>
                  </a:lnTo>
                  <a:lnTo>
                    <a:pt x="0" y="2432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54050" y="1684046"/>
              <a:ext cx="1641475" cy="905510"/>
            </a:xfrm>
            <a:custGeom>
              <a:avLst/>
              <a:gdLst/>
              <a:ahLst/>
              <a:cxnLst/>
              <a:rect l="l" t="t" r="r" b="b"/>
              <a:pathLst>
                <a:path w="1641475" h="905510">
                  <a:moveTo>
                    <a:pt x="0" y="905103"/>
                  </a:moveTo>
                  <a:lnTo>
                    <a:pt x="1641354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7807" y="1663173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93" y="34649"/>
                  </a:moveTo>
                  <a:lnTo>
                    <a:pt x="0" y="7095"/>
                  </a:lnTo>
                  <a:lnTo>
                    <a:pt x="45448" y="0"/>
                  </a:lnTo>
                  <a:lnTo>
                    <a:pt x="15193" y="3464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87807" y="1663173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93" y="34649"/>
                  </a:moveTo>
                  <a:lnTo>
                    <a:pt x="45448" y="0"/>
                  </a:lnTo>
                  <a:lnTo>
                    <a:pt x="0" y="7095"/>
                  </a:lnTo>
                  <a:lnTo>
                    <a:pt x="15193" y="346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19250" y="2344843"/>
              <a:ext cx="1673225" cy="1247140"/>
            </a:xfrm>
            <a:custGeom>
              <a:avLst/>
              <a:gdLst/>
              <a:ahLst/>
              <a:cxnLst/>
              <a:rect l="l" t="t" r="r" b="b"/>
              <a:pathLst>
                <a:path w="1673225" h="1247139">
                  <a:moveTo>
                    <a:pt x="0" y="1246555"/>
                  </a:moveTo>
                  <a:lnTo>
                    <a:pt x="167317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83021" y="231901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798" y="38441"/>
                  </a:moveTo>
                  <a:lnTo>
                    <a:pt x="0" y="13208"/>
                  </a:lnTo>
                  <a:lnTo>
                    <a:pt x="44061" y="0"/>
                  </a:lnTo>
                  <a:lnTo>
                    <a:pt x="18798" y="3844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83021" y="231901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798" y="38441"/>
                  </a:moveTo>
                  <a:lnTo>
                    <a:pt x="44061" y="0"/>
                  </a:lnTo>
                  <a:lnTo>
                    <a:pt x="0" y="13208"/>
                  </a:lnTo>
                  <a:lnTo>
                    <a:pt x="18798" y="3844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33149" y="3619250"/>
              <a:ext cx="1600200" cy="222250"/>
            </a:xfrm>
            <a:custGeom>
              <a:avLst/>
              <a:gdLst/>
              <a:ahLst/>
              <a:cxnLst/>
              <a:rect l="l" t="t" r="r" b="b"/>
              <a:pathLst>
                <a:path w="1600200" h="222250">
                  <a:moveTo>
                    <a:pt x="0" y="0"/>
                  </a:moveTo>
                  <a:lnTo>
                    <a:pt x="1599992" y="22194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30980" y="382561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0" y="31166"/>
                  </a:moveTo>
                  <a:lnTo>
                    <a:pt x="4323" y="0"/>
                  </a:lnTo>
                  <a:lnTo>
                    <a:pt x="44976" y="21522"/>
                  </a:lnTo>
                  <a:lnTo>
                    <a:pt x="0" y="3116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30980" y="382561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0" y="31166"/>
                  </a:moveTo>
                  <a:lnTo>
                    <a:pt x="44976" y="21522"/>
                  </a:lnTo>
                  <a:lnTo>
                    <a:pt x="4323" y="0"/>
                  </a:lnTo>
                  <a:lnTo>
                    <a:pt x="0" y="3116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40125" y="3134263"/>
              <a:ext cx="1629410" cy="478155"/>
            </a:xfrm>
            <a:custGeom>
              <a:avLst/>
              <a:gdLst/>
              <a:ahLst/>
              <a:cxnLst/>
              <a:rect l="l" t="t" r="r" b="b"/>
              <a:pathLst>
                <a:path w="1629410" h="478154">
                  <a:moveTo>
                    <a:pt x="0" y="478011"/>
                  </a:moveTo>
                  <a:lnTo>
                    <a:pt x="1629361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65057" y="311916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857" y="30192"/>
                  </a:moveTo>
                  <a:lnTo>
                    <a:pt x="0" y="0"/>
                  </a:lnTo>
                  <a:lnTo>
                    <a:pt x="45906" y="2928"/>
                  </a:lnTo>
                  <a:lnTo>
                    <a:pt x="8857" y="30192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65057" y="311916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857" y="30192"/>
                  </a:moveTo>
                  <a:lnTo>
                    <a:pt x="45906" y="2928"/>
                  </a:lnTo>
                  <a:lnTo>
                    <a:pt x="0" y="0"/>
                  </a:lnTo>
                  <a:lnTo>
                    <a:pt x="8857" y="30192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63974" y="2352574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1178849" y="494099"/>
                  </a:move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5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63974" y="2352574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0" y="82349"/>
                  </a:move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5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423412" y="1164462"/>
            <a:ext cx="3493135" cy="2981960"/>
            <a:chOff x="5423412" y="1164462"/>
            <a:chExt cx="3493135" cy="2981960"/>
          </a:xfrm>
        </p:grpSpPr>
        <p:sp>
          <p:nvSpPr>
            <p:cNvPr id="37" name="object 37"/>
            <p:cNvSpPr/>
            <p:nvPr/>
          </p:nvSpPr>
          <p:spPr>
            <a:xfrm>
              <a:off x="5428174" y="1169224"/>
              <a:ext cx="1372235" cy="2972435"/>
            </a:xfrm>
            <a:custGeom>
              <a:avLst/>
              <a:gdLst/>
              <a:ahLst/>
              <a:cxnLst/>
              <a:rect l="l" t="t" r="r" b="b"/>
              <a:pathLst>
                <a:path w="1372234" h="2972435">
                  <a:moveTo>
                    <a:pt x="1371899" y="2972099"/>
                  </a:moveTo>
                  <a:lnTo>
                    <a:pt x="0" y="2972099"/>
                  </a:lnTo>
                  <a:lnTo>
                    <a:pt x="0" y="0"/>
                  </a:lnTo>
                  <a:lnTo>
                    <a:pt x="1371899" y="0"/>
                  </a:lnTo>
                  <a:lnTo>
                    <a:pt x="1371899" y="2972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28174" y="1169224"/>
              <a:ext cx="1372235" cy="2972435"/>
            </a:xfrm>
            <a:custGeom>
              <a:avLst/>
              <a:gdLst/>
              <a:ahLst/>
              <a:cxnLst/>
              <a:rect l="l" t="t" r="r" b="b"/>
              <a:pathLst>
                <a:path w="1372234" h="2972435">
                  <a:moveTo>
                    <a:pt x="0" y="0"/>
                  </a:moveTo>
                  <a:lnTo>
                    <a:pt x="1371899" y="0"/>
                  </a:lnTo>
                  <a:lnTo>
                    <a:pt x="1371899" y="2972099"/>
                  </a:lnTo>
                  <a:lnTo>
                    <a:pt x="0" y="2972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57999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  <a:lnTo>
                    <a:pt x="87774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35747" y="3314921"/>
              <a:ext cx="175895" cy="175895"/>
            </a:xfrm>
            <a:custGeom>
              <a:avLst/>
              <a:gdLst/>
              <a:ahLst/>
              <a:cxnLst/>
              <a:rect l="l" t="t" r="r" b="b"/>
              <a:pathLst>
                <a:path w="175895" h="175895">
                  <a:moveTo>
                    <a:pt x="0" y="175553"/>
                  </a:moveTo>
                  <a:lnTo>
                    <a:pt x="35109" y="35110"/>
                  </a:lnTo>
                  <a:lnTo>
                    <a:pt x="175552" y="0"/>
                  </a:lnTo>
                  <a:lnTo>
                    <a:pt x="0" y="175553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57999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912856" y="1529956"/>
                  </a:lnTo>
                  <a:lnTo>
                    <a:pt x="1053299" y="1494846"/>
                  </a:lnTo>
                  <a:lnTo>
                    <a:pt x="87774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931025" y="2458214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Output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99337" y="1685794"/>
            <a:ext cx="993140" cy="511809"/>
            <a:chOff x="1199337" y="1685794"/>
            <a:chExt cx="993140" cy="511809"/>
          </a:xfrm>
        </p:grpSpPr>
        <p:sp>
          <p:nvSpPr>
            <p:cNvPr id="44" name="object 44"/>
            <p:cNvSpPr/>
            <p:nvPr/>
          </p:nvSpPr>
          <p:spPr>
            <a:xfrm>
              <a:off x="1204099" y="1710212"/>
              <a:ext cx="944880" cy="482600"/>
            </a:xfrm>
            <a:custGeom>
              <a:avLst/>
              <a:gdLst/>
              <a:ahLst/>
              <a:cxnLst/>
              <a:rect l="l" t="t" r="r" b="b"/>
              <a:pathLst>
                <a:path w="944880" h="482600">
                  <a:moveTo>
                    <a:pt x="0" y="482212"/>
                  </a:moveTo>
                  <a:lnTo>
                    <a:pt x="94449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0" y="5643"/>
                  </a:lnTo>
                  <a:lnTo>
                    <a:pt x="45652" y="0"/>
                  </a:lnTo>
                  <a:lnTo>
                    <a:pt x="14307" y="3366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45652" y="0"/>
                  </a:lnTo>
                  <a:lnTo>
                    <a:pt x="0" y="5643"/>
                  </a:lnTo>
                  <a:lnTo>
                    <a:pt x="14307" y="3366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199337" y="2582627"/>
            <a:ext cx="977265" cy="136525"/>
            <a:chOff x="1199337" y="2582627"/>
            <a:chExt cx="977265" cy="136525"/>
          </a:xfrm>
        </p:grpSpPr>
        <p:sp>
          <p:nvSpPr>
            <p:cNvPr id="48" name="object 48"/>
            <p:cNvSpPr/>
            <p:nvPr/>
          </p:nvSpPr>
          <p:spPr>
            <a:xfrm>
              <a:off x="1204099" y="2603009"/>
              <a:ext cx="924560" cy="111760"/>
            </a:xfrm>
            <a:custGeom>
              <a:avLst/>
              <a:gdLst/>
              <a:ahLst/>
              <a:cxnLst/>
              <a:rect l="l" t="t" r="r" b="b"/>
              <a:pathLst>
                <a:path w="924560" h="111760">
                  <a:moveTo>
                    <a:pt x="0" y="111365"/>
                  </a:moveTo>
                  <a:lnTo>
                    <a:pt x="92456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0" y="0"/>
                  </a:lnTo>
                  <a:lnTo>
                    <a:pt x="44796" y="10450"/>
                  </a:lnTo>
                  <a:lnTo>
                    <a:pt x="3762" y="3123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44796" y="10450"/>
                  </a:lnTo>
                  <a:lnTo>
                    <a:pt x="0" y="0"/>
                  </a:lnTo>
                  <a:lnTo>
                    <a:pt x="3762" y="3123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199337" y="3278962"/>
            <a:ext cx="984885" cy="308610"/>
            <a:chOff x="1199337" y="3278962"/>
            <a:chExt cx="984885" cy="308610"/>
          </a:xfrm>
        </p:grpSpPr>
        <p:sp>
          <p:nvSpPr>
            <p:cNvPr id="52" name="object 52"/>
            <p:cNvSpPr/>
            <p:nvPr/>
          </p:nvSpPr>
          <p:spPr>
            <a:xfrm>
              <a:off x="1204099" y="3283725"/>
              <a:ext cx="934085" cy="284480"/>
            </a:xfrm>
            <a:custGeom>
              <a:avLst/>
              <a:gdLst/>
              <a:ahLst/>
              <a:cxnLst/>
              <a:rect l="l" t="t" r="r" b="b"/>
              <a:pathLst>
                <a:path w="934085" h="284479">
                  <a:moveTo>
                    <a:pt x="0" y="0"/>
                  </a:moveTo>
                  <a:lnTo>
                    <a:pt x="933523" y="28396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9157" y="0"/>
                  </a:lnTo>
                  <a:lnTo>
                    <a:pt x="45932" y="27630"/>
                  </a:lnTo>
                  <a:lnTo>
                    <a:pt x="0" y="3010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45932" y="27630"/>
                  </a:lnTo>
                  <a:lnTo>
                    <a:pt x="9157" y="0"/>
                  </a:lnTo>
                  <a:lnTo>
                    <a:pt x="0" y="3010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3528700" y="4461674"/>
            <a:ext cx="1914525" cy="167640"/>
          </a:xfrm>
          <a:custGeom>
            <a:avLst/>
            <a:gdLst/>
            <a:ahLst/>
            <a:cxnLst/>
            <a:rect l="l" t="t" r="r" b="b"/>
            <a:pathLst>
              <a:path w="1914525" h="167639">
                <a:moveTo>
                  <a:pt x="0" y="0"/>
                </a:moveTo>
                <a:lnTo>
                  <a:pt x="0" y="167099"/>
                </a:lnTo>
              </a:path>
              <a:path w="1914525" h="167639">
                <a:moveTo>
                  <a:pt x="1900099" y="0"/>
                </a:moveTo>
                <a:lnTo>
                  <a:pt x="1900099" y="167099"/>
                </a:lnTo>
              </a:path>
              <a:path w="1914525" h="167639">
                <a:moveTo>
                  <a:pt x="7024" y="76299"/>
                </a:moveTo>
                <a:lnTo>
                  <a:pt x="1914124" y="76299"/>
                </a:lnTo>
              </a:path>
            </a:pathLst>
          </a:custGeom>
          <a:ln w="9524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868840" y="4652404"/>
            <a:ext cx="1219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“Shuffle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Sort”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440913" y="1372687"/>
            <a:ext cx="2381250" cy="2474595"/>
            <a:chOff x="5440913" y="1372687"/>
            <a:chExt cx="2381250" cy="2474595"/>
          </a:xfrm>
        </p:grpSpPr>
        <p:sp>
          <p:nvSpPr>
            <p:cNvPr id="58" name="object 58"/>
            <p:cNvSpPr/>
            <p:nvPr/>
          </p:nvSpPr>
          <p:spPr>
            <a:xfrm>
              <a:off x="6800074" y="1628650"/>
              <a:ext cx="977265" cy="383540"/>
            </a:xfrm>
            <a:custGeom>
              <a:avLst/>
              <a:gdLst/>
              <a:ahLst/>
              <a:cxnLst/>
              <a:rect l="l" t="t" r="r" b="b"/>
              <a:pathLst>
                <a:path w="977265" h="383539">
                  <a:moveTo>
                    <a:pt x="0" y="0"/>
                  </a:moveTo>
                  <a:lnTo>
                    <a:pt x="976693" y="382938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771025" y="19969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985" y="30425"/>
                  </a:moveTo>
                  <a:lnTo>
                    <a:pt x="0" y="29294"/>
                  </a:lnTo>
                  <a:lnTo>
                    <a:pt x="11485" y="0"/>
                  </a:lnTo>
                  <a:lnTo>
                    <a:pt x="45985" y="304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771025" y="19969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294"/>
                  </a:moveTo>
                  <a:lnTo>
                    <a:pt x="45985" y="30425"/>
                  </a:lnTo>
                  <a:lnTo>
                    <a:pt x="11485" y="0"/>
                  </a:lnTo>
                  <a:lnTo>
                    <a:pt x="0" y="2929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13924" y="2317700"/>
              <a:ext cx="959485" cy="13335"/>
            </a:xfrm>
            <a:custGeom>
              <a:avLst/>
              <a:gdLst/>
              <a:ahLst/>
              <a:cxnLst/>
              <a:rect l="l" t="t" r="r" b="b"/>
              <a:pathLst>
                <a:path w="959484" h="13335">
                  <a:moveTo>
                    <a:pt x="0" y="0"/>
                  </a:moveTo>
                  <a:lnTo>
                    <a:pt x="958955" y="1302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772666" y="231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2"/>
                  </a:moveTo>
                  <a:lnTo>
                    <a:pt x="427" y="0"/>
                  </a:lnTo>
                  <a:lnTo>
                    <a:pt x="43434" y="16318"/>
                  </a:lnTo>
                  <a:lnTo>
                    <a:pt x="0" y="31462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772666" y="231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2"/>
                  </a:moveTo>
                  <a:lnTo>
                    <a:pt x="43434" y="16318"/>
                  </a:lnTo>
                  <a:lnTo>
                    <a:pt x="427" y="0"/>
                  </a:lnTo>
                  <a:lnTo>
                    <a:pt x="0" y="31462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34799" y="2862273"/>
              <a:ext cx="926465" cy="262890"/>
            </a:xfrm>
            <a:custGeom>
              <a:avLst/>
              <a:gdLst/>
              <a:ahLst/>
              <a:cxnLst/>
              <a:rect l="l" t="t" r="r" b="b"/>
              <a:pathLst>
                <a:path w="926465" h="262889">
                  <a:moveTo>
                    <a:pt x="0" y="262801"/>
                  </a:moveTo>
                  <a:lnTo>
                    <a:pt x="92631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756825" y="284713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588" y="30270"/>
                  </a:moveTo>
                  <a:lnTo>
                    <a:pt x="0" y="0"/>
                  </a:lnTo>
                  <a:lnTo>
                    <a:pt x="45878" y="3337"/>
                  </a:lnTo>
                  <a:lnTo>
                    <a:pt x="8588" y="3027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756825" y="284713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588" y="30270"/>
                  </a:moveTo>
                  <a:lnTo>
                    <a:pt x="45878" y="3337"/>
                  </a:lnTo>
                  <a:lnTo>
                    <a:pt x="0" y="0"/>
                  </a:lnTo>
                  <a:lnTo>
                    <a:pt x="8588" y="3027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27849" y="3333562"/>
              <a:ext cx="931544" cy="508634"/>
            </a:xfrm>
            <a:custGeom>
              <a:avLst/>
              <a:gdLst/>
              <a:ahLst/>
              <a:cxnLst/>
              <a:rect l="l" t="t" r="r" b="b"/>
              <a:pathLst>
                <a:path w="931545" h="508635">
                  <a:moveTo>
                    <a:pt x="0" y="508411"/>
                  </a:moveTo>
                  <a:lnTo>
                    <a:pt x="93113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751450" y="3312847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079" y="34523"/>
                  </a:moveTo>
                  <a:lnTo>
                    <a:pt x="0" y="6906"/>
                  </a:lnTo>
                  <a:lnTo>
                    <a:pt x="45477" y="0"/>
                  </a:lnTo>
                  <a:lnTo>
                    <a:pt x="15079" y="3452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751450" y="3312847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079" y="34523"/>
                  </a:moveTo>
                  <a:lnTo>
                    <a:pt x="45477" y="0"/>
                  </a:lnTo>
                  <a:lnTo>
                    <a:pt x="0" y="6906"/>
                  </a:lnTo>
                  <a:lnTo>
                    <a:pt x="15079" y="3452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445675" y="1377450"/>
              <a:ext cx="1326515" cy="494665"/>
            </a:xfrm>
            <a:custGeom>
              <a:avLst/>
              <a:gdLst/>
              <a:ahLst/>
              <a:cxnLst/>
              <a:rect l="l" t="t" r="r" b="b"/>
              <a:pathLst>
                <a:path w="1326515" h="494664">
                  <a:moveTo>
                    <a:pt x="1243949" y="494099"/>
                  </a:move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243949" y="0"/>
                  </a:lnTo>
                  <a:lnTo>
                    <a:pt x="1289637" y="13835"/>
                  </a:lnTo>
                  <a:lnTo>
                    <a:pt x="1320031" y="50835"/>
                  </a:lnTo>
                  <a:lnTo>
                    <a:pt x="1326299" y="82349"/>
                  </a:lnTo>
                  <a:lnTo>
                    <a:pt x="1326299" y="411749"/>
                  </a:lnTo>
                  <a:lnTo>
                    <a:pt x="1319828" y="443804"/>
                  </a:lnTo>
                  <a:lnTo>
                    <a:pt x="1302180" y="469980"/>
                  </a:lnTo>
                  <a:lnTo>
                    <a:pt x="1276004" y="487628"/>
                  </a:lnTo>
                  <a:lnTo>
                    <a:pt x="1243949" y="4940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445675" y="1377450"/>
              <a:ext cx="1326515" cy="494665"/>
            </a:xfrm>
            <a:custGeom>
              <a:avLst/>
              <a:gdLst/>
              <a:ahLst/>
              <a:cxnLst/>
              <a:rect l="l" t="t" r="r" b="b"/>
              <a:pathLst>
                <a:path w="1326515" h="494664">
                  <a:moveTo>
                    <a:pt x="0" y="82349"/>
                  </a:move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243949" y="0"/>
                  </a:lnTo>
                  <a:lnTo>
                    <a:pt x="1289638" y="13835"/>
                  </a:lnTo>
                  <a:lnTo>
                    <a:pt x="1320031" y="50835"/>
                  </a:lnTo>
                  <a:lnTo>
                    <a:pt x="1326299" y="82349"/>
                  </a:lnTo>
                  <a:lnTo>
                    <a:pt x="1326299" y="411749"/>
                  </a:lnTo>
                  <a:lnTo>
                    <a:pt x="1319828" y="443804"/>
                  </a:lnTo>
                  <a:lnTo>
                    <a:pt x="1302180" y="469980"/>
                  </a:lnTo>
                  <a:lnTo>
                    <a:pt x="1276004" y="487628"/>
                  </a:lnTo>
                  <a:lnTo>
                    <a:pt x="1243949" y="494099"/>
                  </a:ln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2689892" y="2505645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246162" y="1372687"/>
            <a:ext cx="1271270" cy="504190"/>
            <a:chOff x="2246162" y="1372687"/>
            <a:chExt cx="1271270" cy="504190"/>
          </a:xfrm>
        </p:grpSpPr>
        <p:sp>
          <p:nvSpPr>
            <p:cNvPr id="74" name="object 74"/>
            <p:cNvSpPr/>
            <p:nvPr/>
          </p:nvSpPr>
          <p:spPr>
            <a:xfrm>
              <a:off x="2250925" y="1377450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1178849" y="494099"/>
                  </a:move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5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50925" y="1377450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0" y="82349"/>
                  </a:move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5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2676842" y="1530520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250137" y="3322937"/>
            <a:ext cx="1271270" cy="504190"/>
            <a:chOff x="2250137" y="3322937"/>
            <a:chExt cx="1271270" cy="504190"/>
          </a:xfrm>
        </p:grpSpPr>
        <p:sp>
          <p:nvSpPr>
            <p:cNvPr id="78" name="object 78"/>
            <p:cNvSpPr/>
            <p:nvPr/>
          </p:nvSpPr>
          <p:spPr>
            <a:xfrm>
              <a:off x="2254899" y="3327699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1178849" y="494099"/>
                  </a:move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6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254899" y="3327699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0" y="82349"/>
                  </a:move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6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680817" y="3480770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904142" y="1530520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4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420437" y="2107637"/>
            <a:ext cx="1381760" cy="504190"/>
            <a:chOff x="5420437" y="2107637"/>
            <a:chExt cx="1381760" cy="504190"/>
          </a:xfrm>
        </p:grpSpPr>
        <p:sp>
          <p:nvSpPr>
            <p:cNvPr id="83" name="object 83"/>
            <p:cNvSpPr/>
            <p:nvPr/>
          </p:nvSpPr>
          <p:spPr>
            <a:xfrm>
              <a:off x="5425199" y="2112399"/>
              <a:ext cx="1372235" cy="494665"/>
            </a:xfrm>
            <a:custGeom>
              <a:avLst/>
              <a:gdLst/>
              <a:ahLst/>
              <a:cxnLst/>
              <a:rect l="l" t="t" r="r" b="b"/>
              <a:pathLst>
                <a:path w="1372234" h="494664">
                  <a:moveTo>
                    <a:pt x="1289549" y="494099"/>
                  </a:move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289549" y="0"/>
                  </a:lnTo>
                  <a:lnTo>
                    <a:pt x="1335237" y="13835"/>
                  </a:lnTo>
                  <a:lnTo>
                    <a:pt x="1365631" y="50835"/>
                  </a:lnTo>
                  <a:lnTo>
                    <a:pt x="1371899" y="82349"/>
                  </a:lnTo>
                  <a:lnTo>
                    <a:pt x="1371899" y="411749"/>
                  </a:lnTo>
                  <a:lnTo>
                    <a:pt x="1365428" y="443804"/>
                  </a:lnTo>
                  <a:lnTo>
                    <a:pt x="1347780" y="469980"/>
                  </a:lnTo>
                  <a:lnTo>
                    <a:pt x="1321604" y="487628"/>
                  </a:lnTo>
                  <a:lnTo>
                    <a:pt x="1289549" y="4940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425199" y="2112399"/>
              <a:ext cx="1372235" cy="494665"/>
            </a:xfrm>
            <a:custGeom>
              <a:avLst/>
              <a:gdLst/>
              <a:ahLst/>
              <a:cxnLst/>
              <a:rect l="l" t="t" r="r" b="b"/>
              <a:pathLst>
                <a:path w="1372234" h="494664">
                  <a:moveTo>
                    <a:pt x="0" y="82349"/>
                  </a:move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289549" y="0"/>
                  </a:lnTo>
                  <a:lnTo>
                    <a:pt x="1335237" y="13835"/>
                  </a:lnTo>
                  <a:lnTo>
                    <a:pt x="1365631" y="50835"/>
                  </a:lnTo>
                  <a:lnTo>
                    <a:pt x="1371899" y="82349"/>
                  </a:lnTo>
                  <a:lnTo>
                    <a:pt x="1371899" y="411749"/>
                  </a:lnTo>
                  <a:lnTo>
                    <a:pt x="1365428" y="443804"/>
                  </a:lnTo>
                  <a:lnTo>
                    <a:pt x="1347780" y="469980"/>
                  </a:lnTo>
                  <a:lnTo>
                    <a:pt x="1321604" y="487628"/>
                  </a:lnTo>
                  <a:lnTo>
                    <a:pt x="1289549" y="494099"/>
                  </a:ln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5906467" y="2265470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5436638" y="2870437"/>
            <a:ext cx="1336040" cy="504190"/>
            <a:chOff x="5436638" y="2870437"/>
            <a:chExt cx="1336040" cy="504190"/>
          </a:xfrm>
        </p:grpSpPr>
        <p:sp>
          <p:nvSpPr>
            <p:cNvPr id="87" name="object 87"/>
            <p:cNvSpPr/>
            <p:nvPr/>
          </p:nvSpPr>
          <p:spPr>
            <a:xfrm>
              <a:off x="5441400" y="2875200"/>
              <a:ext cx="1326515" cy="494665"/>
            </a:xfrm>
            <a:custGeom>
              <a:avLst/>
              <a:gdLst/>
              <a:ahLst/>
              <a:cxnLst/>
              <a:rect l="l" t="t" r="r" b="b"/>
              <a:pathLst>
                <a:path w="1326515" h="494664">
                  <a:moveTo>
                    <a:pt x="1243949" y="494099"/>
                  </a:move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243949" y="0"/>
                  </a:lnTo>
                  <a:lnTo>
                    <a:pt x="1289637" y="13835"/>
                  </a:lnTo>
                  <a:lnTo>
                    <a:pt x="1320031" y="50835"/>
                  </a:lnTo>
                  <a:lnTo>
                    <a:pt x="1326299" y="82349"/>
                  </a:lnTo>
                  <a:lnTo>
                    <a:pt x="1326299" y="411749"/>
                  </a:lnTo>
                  <a:lnTo>
                    <a:pt x="1319828" y="443804"/>
                  </a:lnTo>
                  <a:lnTo>
                    <a:pt x="1302180" y="469980"/>
                  </a:lnTo>
                  <a:lnTo>
                    <a:pt x="1276004" y="487628"/>
                  </a:lnTo>
                  <a:lnTo>
                    <a:pt x="1243949" y="4940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441400" y="2875200"/>
              <a:ext cx="1326515" cy="494665"/>
            </a:xfrm>
            <a:custGeom>
              <a:avLst/>
              <a:gdLst/>
              <a:ahLst/>
              <a:cxnLst/>
              <a:rect l="l" t="t" r="r" b="b"/>
              <a:pathLst>
                <a:path w="1326515" h="494664">
                  <a:moveTo>
                    <a:pt x="0" y="82349"/>
                  </a:move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243949" y="0"/>
                  </a:lnTo>
                  <a:lnTo>
                    <a:pt x="1289638" y="13835"/>
                  </a:lnTo>
                  <a:lnTo>
                    <a:pt x="1320031" y="50835"/>
                  </a:lnTo>
                  <a:lnTo>
                    <a:pt x="1326299" y="82349"/>
                  </a:lnTo>
                  <a:lnTo>
                    <a:pt x="1326299" y="411749"/>
                  </a:lnTo>
                  <a:lnTo>
                    <a:pt x="1319828" y="443804"/>
                  </a:lnTo>
                  <a:lnTo>
                    <a:pt x="1302180" y="469980"/>
                  </a:lnTo>
                  <a:lnTo>
                    <a:pt x="1276004" y="487628"/>
                  </a:lnTo>
                  <a:lnTo>
                    <a:pt x="1243949" y="494099"/>
                  </a:ln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5899867" y="3028270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6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5415137" y="3579562"/>
            <a:ext cx="1381760" cy="504190"/>
            <a:chOff x="5415137" y="3579562"/>
            <a:chExt cx="1381760" cy="504190"/>
          </a:xfrm>
        </p:grpSpPr>
        <p:sp>
          <p:nvSpPr>
            <p:cNvPr id="91" name="object 91"/>
            <p:cNvSpPr/>
            <p:nvPr/>
          </p:nvSpPr>
          <p:spPr>
            <a:xfrm>
              <a:off x="5419899" y="3584325"/>
              <a:ext cx="1372235" cy="494665"/>
            </a:xfrm>
            <a:custGeom>
              <a:avLst/>
              <a:gdLst/>
              <a:ahLst/>
              <a:cxnLst/>
              <a:rect l="l" t="t" r="r" b="b"/>
              <a:pathLst>
                <a:path w="1372234" h="494664">
                  <a:moveTo>
                    <a:pt x="1289549" y="494099"/>
                  </a:move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289549" y="0"/>
                  </a:lnTo>
                  <a:lnTo>
                    <a:pt x="1335237" y="13835"/>
                  </a:lnTo>
                  <a:lnTo>
                    <a:pt x="1365631" y="50836"/>
                  </a:lnTo>
                  <a:lnTo>
                    <a:pt x="1371899" y="82349"/>
                  </a:lnTo>
                  <a:lnTo>
                    <a:pt x="1371899" y="411749"/>
                  </a:lnTo>
                  <a:lnTo>
                    <a:pt x="1365428" y="443804"/>
                  </a:lnTo>
                  <a:lnTo>
                    <a:pt x="1347780" y="469980"/>
                  </a:lnTo>
                  <a:lnTo>
                    <a:pt x="1321604" y="487628"/>
                  </a:lnTo>
                  <a:lnTo>
                    <a:pt x="1289549" y="4940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419899" y="3584325"/>
              <a:ext cx="1372235" cy="494665"/>
            </a:xfrm>
            <a:custGeom>
              <a:avLst/>
              <a:gdLst/>
              <a:ahLst/>
              <a:cxnLst/>
              <a:rect l="l" t="t" r="r" b="b"/>
              <a:pathLst>
                <a:path w="1372234" h="494664">
                  <a:moveTo>
                    <a:pt x="0" y="82349"/>
                  </a:move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289549" y="0"/>
                  </a:lnTo>
                  <a:lnTo>
                    <a:pt x="1335237" y="13835"/>
                  </a:lnTo>
                  <a:lnTo>
                    <a:pt x="1365631" y="50836"/>
                  </a:lnTo>
                  <a:lnTo>
                    <a:pt x="1371899" y="82349"/>
                  </a:lnTo>
                  <a:lnTo>
                    <a:pt x="1371899" y="411749"/>
                  </a:lnTo>
                  <a:lnTo>
                    <a:pt x="1365428" y="443804"/>
                  </a:lnTo>
                  <a:lnTo>
                    <a:pt x="1347780" y="469980"/>
                  </a:lnTo>
                  <a:lnTo>
                    <a:pt x="1321604" y="487628"/>
                  </a:lnTo>
                  <a:lnTo>
                    <a:pt x="1289549" y="494099"/>
                  </a:ln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5901167" y="3737395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7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416542" y="4248913"/>
            <a:ext cx="9239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Map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Phase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789877" y="4282988"/>
            <a:ext cx="6381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6675" marR="5080" indent="-546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Reduce  Phase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44697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5" dirty="0">
                <a:solidFill>
                  <a:srgbClr val="202729"/>
                </a:solidFill>
              </a:rPr>
              <a:t>Word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10" dirty="0">
                <a:solidFill>
                  <a:srgbClr val="202729"/>
                </a:solidFill>
              </a:rPr>
              <a:t>Count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67737" y="1815312"/>
            <a:ext cx="978535" cy="1680210"/>
            <a:chOff x="167737" y="1815312"/>
            <a:chExt cx="978535" cy="1680210"/>
          </a:xfrm>
        </p:grpSpPr>
        <p:sp>
          <p:nvSpPr>
            <p:cNvPr id="4" name="object 4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  <a:lnTo>
                    <a:pt x="80749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9996" y="3328971"/>
              <a:ext cx="161925" cy="161925"/>
            </a:xfrm>
            <a:custGeom>
              <a:avLst/>
              <a:gdLst/>
              <a:ahLst/>
              <a:cxnLst/>
              <a:rect l="l" t="t" r="r" b="b"/>
              <a:pathLst>
                <a:path w="161925" h="161925">
                  <a:moveTo>
                    <a:pt x="0" y="161502"/>
                  </a:moveTo>
                  <a:lnTo>
                    <a:pt x="32300" y="32300"/>
                  </a:lnTo>
                  <a:lnTo>
                    <a:pt x="161503" y="0"/>
                  </a:lnTo>
                  <a:lnTo>
                    <a:pt x="0" y="161502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2499" y="1820074"/>
              <a:ext cx="969010" cy="1670685"/>
            </a:xfrm>
            <a:custGeom>
              <a:avLst/>
              <a:gdLst/>
              <a:ahLst/>
              <a:cxnLst/>
              <a:rect l="l" t="t" r="r" b="b"/>
              <a:pathLst>
                <a:path w="969010" h="1670685">
                  <a:moveTo>
                    <a:pt x="807496" y="1670399"/>
                  </a:moveTo>
                  <a:lnTo>
                    <a:pt x="839797" y="1541197"/>
                  </a:lnTo>
                  <a:lnTo>
                    <a:pt x="968999" y="1508896"/>
                  </a:lnTo>
                  <a:lnTo>
                    <a:pt x="80749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968999" y="0"/>
                  </a:lnTo>
                  <a:lnTo>
                    <a:pt x="968999" y="150889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7006" y="2465239"/>
            <a:ext cx="813435" cy="4768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Input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Data: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900" dirty="0">
                <a:latin typeface="Arial MT"/>
                <a:cs typeface="Arial MT"/>
              </a:rPr>
              <a:t>“ABCAACBCD”</a:t>
            </a:r>
            <a:endParaRPr sz="900">
              <a:latin typeface="Arial MT"/>
              <a:cs typeface="Arial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43237" y="1164462"/>
            <a:ext cx="3100070" cy="2981960"/>
            <a:chOff x="2243237" y="1164462"/>
            <a:chExt cx="3100070" cy="2981960"/>
          </a:xfrm>
        </p:grpSpPr>
        <p:sp>
          <p:nvSpPr>
            <p:cNvPr id="9" name="object 9"/>
            <p:cNvSpPr/>
            <p:nvPr/>
          </p:nvSpPr>
          <p:spPr>
            <a:xfrm>
              <a:off x="2247999" y="1169224"/>
              <a:ext cx="1280795" cy="2972435"/>
            </a:xfrm>
            <a:custGeom>
              <a:avLst/>
              <a:gdLst/>
              <a:ahLst/>
              <a:cxnLst/>
              <a:rect l="l" t="t" r="r" b="b"/>
              <a:pathLst>
                <a:path w="1280795" h="2972435">
                  <a:moveTo>
                    <a:pt x="1280699" y="2972099"/>
                  </a:moveTo>
                  <a:lnTo>
                    <a:pt x="0" y="2972099"/>
                  </a:lnTo>
                  <a:lnTo>
                    <a:pt x="0" y="0"/>
                  </a:lnTo>
                  <a:lnTo>
                    <a:pt x="1280699" y="0"/>
                  </a:lnTo>
                  <a:lnTo>
                    <a:pt x="1280699" y="2972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47999" y="1169224"/>
              <a:ext cx="3047365" cy="2972435"/>
            </a:xfrm>
            <a:custGeom>
              <a:avLst/>
              <a:gdLst/>
              <a:ahLst/>
              <a:cxnLst/>
              <a:rect l="l" t="t" r="r" b="b"/>
              <a:pathLst>
                <a:path w="3047365" h="2972435">
                  <a:moveTo>
                    <a:pt x="0" y="0"/>
                  </a:moveTo>
                  <a:lnTo>
                    <a:pt x="1280699" y="0"/>
                  </a:lnTo>
                  <a:lnTo>
                    <a:pt x="1280699" y="2972099"/>
                  </a:lnTo>
                  <a:lnTo>
                    <a:pt x="0" y="2972099"/>
                  </a:lnTo>
                  <a:lnTo>
                    <a:pt x="0" y="0"/>
                  </a:lnTo>
                  <a:close/>
                </a:path>
                <a:path w="3047365" h="2972435">
                  <a:moveTo>
                    <a:pt x="1315549" y="396799"/>
                  </a:moveTo>
                  <a:lnTo>
                    <a:pt x="3047306" y="423808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90" y="0"/>
                  </a:lnTo>
                  <a:lnTo>
                    <a:pt x="43465" y="16404"/>
                  </a:lnTo>
                  <a:lnTo>
                    <a:pt x="0" y="3146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295061" y="15773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3465" y="16404"/>
                  </a:lnTo>
                  <a:lnTo>
                    <a:pt x="490" y="0"/>
                  </a:lnTo>
                  <a:lnTo>
                    <a:pt x="0" y="3146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47074" y="2582199"/>
              <a:ext cx="1609090" cy="511809"/>
            </a:xfrm>
            <a:custGeom>
              <a:avLst/>
              <a:gdLst/>
              <a:ahLst/>
              <a:cxnLst/>
              <a:rect l="l" t="t" r="r" b="b"/>
              <a:pathLst>
                <a:path w="1609089" h="511810">
                  <a:moveTo>
                    <a:pt x="0" y="0"/>
                  </a:moveTo>
                  <a:lnTo>
                    <a:pt x="1609036" y="51158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251344" y="307879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986"/>
                  </a:moveTo>
                  <a:lnTo>
                    <a:pt x="9533" y="0"/>
                  </a:lnTo>
                  <a:lnTo>
                    <a:pt x="45960" y="28090"/>
                  </a:lnTo>
                  <a:lnTo>
                    <a:pt x="0" y="2998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51344" y="3078790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986"/>
                  </a:moveTo>
                  <a:lnTo>
                    <a:pt x="45960" y="28090"/>
                  </a:lnTo>
                  <a:lnTo>
                    <a:pt x="9533" y="0"/>
                  </a:lnTo>
                  <a:lnTo>
                    <a:pt x="0" y="2998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70524" y="1586899"/>
              <a:ext cx="1722755" cy="702945"/>
            </a:xfrm>
            <a:custGeom>
              <a:avLst/>
              <a:gdLst/>
              <a:ahLst/>
              <a:cxnLst/>
              <a:rect l="l" t="t" r="r" b="b"/>
              <a:pathLst>
                <a:path w="1722754" h="702944">
                  <a:moveTo>
                    <a:pt x="0" y="0"/>
                  </a:moveTo>
                  <a:lnTo>
                    <a:pt x="1722181" y="702319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45965" y="30890"/>
                  </a:moveTo>
                  <a:lnTo>
                    <a:pt x="0" y="29135"/>
                  </a:lnTo>
                  <a:lnTo>
                    <a:pt x="11881" y="0"/>
                  </a:lnTo>
                  <a:lnTo>
                    <a:pt x="45965" y="3089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86765" y="2274651"/>
              <a:ext cx="46355" cy="31115"/>
            </a:xfrm>
            <a:custGeom>
              <a:avLst/>
              <a:gdLst/>
              <a:ahLst/>
              <a:cxnLst/>
              <a:rect l="l" t="t" r="r" b="b"/>
              <a:pathLst>
                <a:path w="46354" h="31114">
                  <a:moveTo>
                    <a:pt x="0" y="29135"/>
                  </a:moveTo>
                  <a:lnTo>
                    <a:pt x="45965" y="30890"/>
                  </a:lnTo>
                  <a:lnTo>
                    <a:pt x="11881" y="0"/>
                  </a:lnTo>
                  <a:lnTo>
                    <a:pt x="0" y="2913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63550" y="1628649"/>
              <a:ext cx="1737995" cy="1425575"/>
            </a:xfrm>
            <a:custGeom>
              <a:avLst/>
              <a:gdLst/>
              <a:ahLst/>
              <a:cxnLst/>
              <a:rect l="l" t="t" r="r" b="b"/>
              <a:pathLst>
                <a:path w="1737995" h="1425575">
                  <a:moveTo>
                    <a:pt x="0" y="0"/>
                  </a:moveTo>
                  <a:lnTo>
                    <a:pt x="1737515" y="142535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43397" y="39578"/>
                  </a:moveTo>
                  <a:lnTo>
                    <a:pt x="0" y="24327"/>
                  </a:lnTo>
                  <a:lnTo>
                    <a:pt x="19956" y="0"/>
                  </a:lnTo>
                  <a:lnTo>
                    <a:pt x="43397" y="39578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91086" y="3041839"/>
              <a:ext cx="43815" cy="40005"/>
            </a:xfrm>
            <a:custGeom>
              <a:avLst/>
              <a:gdLst/>
              <a:ahLst/>
              <a:cxnLst/>
              <a:rect l="l" t="t" r="r" b="b"/>
              <a:pathLst>
                <a:path w="43814" h="40005">
                  <a:moveTo>
                    <a:pt x="0" y="24327"/>
                  </a:moveTo>
                  <a:lnTo>
                    <a:pt x="43397" y="39578"/>
                  </a:lnTo>
                  <a:lnTo>
                    <a:pt x="19956" y="0"/>
                  </a:lnTo>
                  <a:lnTo>
                    <a:pt x="0" y="2432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54050" y="1684046"/>
              <a:ext cx="1641475" cy="905510"/>
            </a:xfrm>
            <a:custGeom>
              <a:avLst/>
              <a:gdLst/>
              <a:ahLst/>
              <a:cxnLst/>
              <a:rect l="l" t="t" r="r" b="b"/>
              <a:pathLst>
                <a:path w="1641475" h="905510">
                  <a:moveTo>
                    <a:pt x="0" y="905103"/>
                  </a:moveTo>
                  <a:lnTo>
                    <a:pt x="1641354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7807" y="1663173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93" y="34649"/>
                  </a:moveTo>
                  <a:lnTo>
                    <a:pt x="0" y="7095"/>
                  </a:lnTo>
                  <a:lnTo>
                    <a:pt x="45448" y="0"/>
                  </a:lnTo>
                  <a:lnTo>
                    <a:pt x="15193" y="3464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287807" y="1663173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193" y="34649"/>
                  </a:moveTo>
                  <a:lnTo>
                    <a:pt x="45448" y="0"/>
                  </a:lnTo>
                  <a:lnTo>
                    <a:pt x="0" y="7095"/>
                  </a:lnTo>
                  <a:lnTo>
                    <a:pt x="15193" y="346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19250" y="2344843"/>
              <a:ext cx="1673225" cy="1247140"/>
            </a:xfrm>
            <a:custGeom>
              <a:avLst/>
              <a:gdLst/>
              <a:ahLst/>
              <a:cxnLst/>
              <a:rect l="l" t="t" r="r" b="b"/>
              <a:pathLst>
                <a:path w="1673225" h="1247139">
                  <a:moveTo>
                    <a:pt x="0" y="1246555"/>
                  </a:moveTo>
                  <a:lnTo>
                    <a:pt x="167317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83021" y="231901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798" y="38441"/>
                  </a:moveTo>
                  <a:lnTo>
                    <a:pt x="0" y="13208"/>
                  </a:lnTo>
                  <a:lnTo>
                    <a:pt x="44061" y="0"/>
                  </a:lnTo>
                  <a:lnTo>
                    <a:pt x="18798" y="3844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83021" y="2319019"/>
              <a:ext cx="44450" cy="38735"/>
            </a:xfrm>
            <a:custGeom>
              <a:avLst/>
              <a:gdLst/>
              <a:ahLst/>
              <a:cxnLst/>
              <a:rect l="l" t="t" r="r" b="b"/>
              <a:pathLst>
                <a:path w="44450" h="38735">
                  <a:moveTo>
                    <a:pt x="18798" y="38441"/>
                  </a:moveTo>
                  <a:lnTo>
                    <a:pt x="44061" y="0"/>
                  </a:lnTo>
                  <a:lnTo>
                    <a:pt x="0" y="13208"/>
                  </a:lnTo>
                  <a:lnTo>
                    <a:pt x="18798" y="3844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33149" y="3619250"/>
              <a:ext cx="1600200" cy="222250"/>
            </a:xfrm>
            <a:custGeom>
              <a:avLst/>
              <a:gdLst/>
              <a:ahLst/>
              <a:cxnLst/>
              <a:rect l="l" t="t" r="r" b="b"/>
              <a:pathLst>
                <a:path w="1600200" h="222250">
                  <a:moveTo>
                    <a:pt x="0" y="0"/>
                  </a:moveTo>
                  <a:lnTo>
                    <a:pt x="1599992" y="22194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30980" y="382561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0" y="31166"/>
                  </a:moveTo>
                  <a:lnTo>
                    <a:pt x="4323" y="0"/>
                  </a:lnTo>
                  <a:lnTo>
                    <a:pt x="44976" y="21522"/>
                  </a:lnTo>
                  <a:lnTo>
                    <a:pt x="0" y="31166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30980" y="3825613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0" y="31166"/>
                  </a:moveTo>
                  <a:lnTo>
                    <a:pt x="44976" y="21522"/>
                  </a:lnTo>
                  <a:lnTo>
                    <a:pt x="4323" y="0"/>
                  </a:lnTo>
                  <a:lnTo>
                    <a:pt x="0" y="3116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40125" y="3134263"/>
              <a:ext cx="1629410" cy="478155"/>
            </a:xfrm>
            <a:custGeom>
              <a:avLst/>
              <a:gdLst/>
              <a:ahLst/>
              <a:cxnLst/>
              <a:rect l="l" t="t" r="r" b="b"/>
              <a:pathLst>
                <a:path w="1629410" h="478154">
                  <a:moveTo>
                    <a:pt x="0" y="478011"/>
                  </a:moveTo>
                  <a:lnTo>
                    <a:pt x="1629361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65057" y="311916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857" y="30192"/>
                  </a:moveTo>
                  <a:lnTo>
                    <a:pt x="0" y="0"/>
                  </a:lnTo>
                  <a:lnTo>
                    <a:pt x="45906" y="2928"/>
                  </a:lnTo>
                  <a:lnTo>
                    <a:pt x="8857" y="30192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65057" y="3119166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857" y="30192"/>
                  </a:moveTo>
                  <a:lnTo>
                    <a:pt x="45906" y="2928"/>
                  </a:lnTo>
                  <a:lnTo>
                    <a:pt x="0" y="0"/>
                  </a:lnTo>
                  <a:lnTo>
                    <a:pt x="8857" y="30192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63974" y="2352574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1178849" y="494099"/>
                  </a:move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5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63974" y="2352574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0" y="82349"/>
                  </a:move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5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5423412" y="1164462"/>
            <a:ext cx="3493135" cy="2981960"/>
            <a:chOff x="5423412" y="1164462"/>
            <a:chExt cx="3493135" cy="2981960"/>
          </a:xfrm>
        </p:grpSpPr>
        <p:sp>
          <p:nvSpPr>
            <p:cNvPr id="37" name="object 37"/>
            <p:cNvSpPr/>
            <p:nvPr/>
          </p:nvSpPr>
          <p:spPr>
            <a:xfrm>
              <a:off x="5428174" y="1169224"/>
              <a:ext cx="1372235" cy="2972435"/>
            </a:xfrm>
            <a:custGeom>
              <a:avLst/>
              <a:gdLst/>
              <a:ahLst/>
              <a:cxnLst/>
              <a:rect l="l" t="t" r="r" b="b"/>
              <a:pathLst>
                <a:path w="1372234" h="2972435">
                  <a:moveTo>
                    <a:pt x="1371899" y="2972099"/>
                  </a:moveTo>
                  <a:lnTo>
                    <a:pt x="0" y="2972099"/>
                  </a:lnTo>
                  <a:lnTo>
                    <a:pt x="0" y="0"/>
                  </a:lnTo>
                  <a:lnTo>
                    <a:pt x="1371899" y="0"/>
                  </a:lnTo>
                  <a:lnTo>
                    <a:pt x="1371899" y="2972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28174" y="1169224"/>
              <a:ext cx="1372235" cy="2972435"/>
            </a:xfrm>
            <a:custGeom>
              <a:avLst/>
              <a:gdLst/>
              <a:ahLst/>
              <a:cxnLst/>
              <a:rect l="l" t="t" r="r" b="b"/>
              <a:pathLst>
                <a:path w="1372234" h="2972435">
                  <a:moveTo>
                    <a:pt x="0" y="0"/>
                  </a:moveTo>
                  <a:lnTo>
                    <a:pt x="1371899" y="0"/>
                  </a:lnTo>
                  <a:lnTo>
                    <a:pt x="1371899" y="2972099"/>
                  </a:lnTo>
                  <a:lnTo>
                    <a:pt x="0" y="2972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857999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  <a:lnTo>
                    <a:pt x="877746" y="16703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735747" y="3314921"/>
              <a:ext cx="175895" cy="175895"/>
            </a:xfrm>
            <a:custGeom>
              <a:avLst/>
              <a:gdLst/>
              <a:ahLst/>
              <a:cxnLst/>
              <a:rect l="l" t="t" r="r" b="b"/>
              <a:pathLst>
                <a:path w="175895" h="175895">
                  <a:moveTo>
                    <a:pt x="0" y="175553"/>
                  </a:moveTo>
                  <a:lnTo>
                    <a:pt x="35109" y="35110"/>
                  </a:lnTo>
                  <a:lnTo>
                    <a:pt x="175552" y="0"/>
                  </a:lnTo>
                  <a:lnTo>
                    <a:pt x="0" y="175553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57999" y="1820074"/>
              <a:ext cx="1053465" cy="1670685"/>
            </a:xfrm>
            <a:custGeom>
              <a:avLst/>
              <a:gdLst/>
              <a:ahLst/>
              <a:cxnLst/>
              <a:rect l="l" t="t" r="r" b="b"/>
              <a:pathLst>
                <a:path w="1053465" h="1670685">
                  <a:moveTo>
                    <a:pt x="877746" y="1670399"/>
                  </a:moveTo>
                  <a:lnTo>
                    <a:pt x="912856" y="1529956"/>
                  </a:lnTo>
                  <a:lnTo>
                    <a:pt x="1053299" y="1494846"/>
                  </a:lnTo>
                  <a:lnTo>
                    <a:pt x="877746" y="1670399"/>
                  </a:lnTo>
                  <a:lnTo>
                    <a:pt x="0" y="1670399"/>
                  </a:lnTo>
                  <a:lnTo>
                    <a:pt x="0" y="0"/>
                  </a:lnTo>
                  <a:lnTo>
                    <a:pt x="1053299" y="0"/>
                  </a:lnTo>
                  <a:lnTo>
                    <a:pt x="1053299" y="149484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931025" y="2458214"/>
            <a:ext cx="845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Output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99337" y="1685794"/>
            <a:ext cx="993140" cy="511809"/>
            <a:chOff x="1199337" y="1685794"/>
            <a:chExt cx="993140" cy="511809"/>
          </a:xfrm>
        </p:grpSpPr>
        <p:sp>
          <p:nvSpPr>
            <p:cNvPr id="44" name="object 44"/>
            <p:cNvSpPr/>
            <p:nvPr/>
          </p:nvSpPr>
          <p:spPr>
            <a:xfrm>
              <a:off x="1204099" y="1710212"/>
              <a:ext cx="944880" cy="482600"/>
            </a:xfrm>
            <a:custGeom>
              <a:avLst/>
              <a:gdLst/>
              <a:ahLst/>
              <a:cxnLst/>
              <a:rect l="l" t="t" r="r" b="b"/>
              <a:pathLst>
                <a:path w="944880" h="482600">
                  <a:moveTo>
                    <a:pt x="0" y="482212"/>
                  </a:moveTo>
                  <a:lnTo>
                    <a:pt x="94449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0" y="5643"/>
                  </a:lnTo>
                  <a:lnTo>
                    <a:pt x="45652" y="0"/>
                  </a:lnTo>
                  <a:lnTo>
                    <a:pt x="14307" y="33667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41445" y="1690556"/>
              <a:ext cx="45720" cy="34290"/>
            </a:xfrm>
            <a:custGeom>
              <a:avLst/>
              <a:gdLst/>
              <a:ahLst/>
              <a:cxnLst/>
              <a:rect l="l" t="t" r="r" b="b"/>
              <a:pathLst>
                <a:path w="45719" h="34289">
                  <a:moveTo>
                    <a:pt x="14307" y="33667"/>
                  </a:moveTo>
                  <a:lnTo>
                    <a:pt x="45652" y="0"/>
                  </a:lnTo>
                  <a:lnTo>
                    <a:pt x="0" y="5643"/>
                  </a:lnTo>
                  <a:lnTo>
                    <a:pt x="14307" y="33667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199337" y="2582627"/>
            <a:ext cx="977265" cy="136525"/>
            <a:chOff x="1199337" y="2582627"/>
            <a:chExt cx="977265" cy="136525"/>
          </a:xfrm>
        </p:grpSpPr>
        <p:sp>
          <p:nvSpPr>
            <p:cNvPr id="48" name="object 48"/>
            <p:cNvSpPr/>
            <p:nvPr/>
          </p:nvSpPr>
          <p:spPr>
            <a:xfrm>
              <a:off x="1204099" y="2603009"/>
              <a:ext cx="924560" cy="111760"/>
            </a:xfrm>
            <a:custGeom>
              <a:avLst/>
              <a:gdLst/>
              <a:ahLst/>
              <a:cxnLst/>
              <a:rect l="l" t="t" r="r" b="b"/>
              <a:pathLst>
                <a:path w="924560" h="111760">
                  <a:moveTo>
                    <a:pt x="0" y="111365"/>
                  </a:moveTo>
                  <a:lnTo>
                    <a:pt x="924560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0" y="0"/>
                  </a:lnTo>
                  <a:lnTo>
                    <a:pt x="44796" y="10450"/>
                  </a:lnTo>
                  <a:lnTo>
                    <a:pt x="3762" y="3123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26778" y="2587389"/>
              <a:ext cx="45085" cy="31750"/>
            </a:xfrm>
            <a:custGeom>
              <a:avLst/>
              <a:gdLst/>
              <a:ahLst/>
              <a:cxnLst/>
              <a:rect l="l" t="t" r="r" b="b"/>
              <a:pathLst>
                <a:path w="45085" h="31750">
                  <a:moveTo>
                    <a:pt x="3762" y="31239"/>
                  </a:moveTo>
                  <a:lnTo>
                    <a:pt x="44796" y="10450"/>
                  </a:lnTo>
                  <a:lnTo>
                    <a:pt x="0" y="0"/>
                  </a:lnTo>
                  <a:lnTo>
                    <a:pt x="3762" y="3123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199337" y="3278962"/>
            <a:ext cx="984885" cy="308610"/>
            <a:chOff x="1199337" y="3278962"/>
            <a:chExt cx="984885" cy="308610"/>
          </a:xfrm>
        </p:grpSpPr>
        <p:sp>
          <p:nvSpPr>
            <p:cNvPr id="52" name="object 52"/>
            <p:cNvSpPr/>
            <p:nvPr/>
          </p:nvSpPr>
          <p:spPr>
            <a:xfrm>
              <a:off x="1204099" y="3283725"/>
              <a:ext cx="934085" cy="284480"/>
            </a:xfrm>
            <a:custGeom>
              <a:avLst/>
              <a:gdLst/>
              <a:ahLst/>
              <a:cxnLst/>
              <a:rect l="l" t="t" r="r" b="b"/>
              <a:pathLst>
                <a:path w="934085" h="284479">
                  <a:moveTo>
                    <a:pt x="0" y="0"/>
                  </a:moveTo>
                  <a:lnTo>
                    <a:pt x="933523" y="28396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9157" y="0"/>
                  </a:lnTo>
                  <a:lnTo>
                    <a:pt x="45932" y="27630"/>
                  </a:lnTo>
                  <a:lnTo>
                    <a:pt x="0" y="3010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33045" y="35526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5" h="30479">
                  <a:moveTo>
                    <a:pt x="0" y="30103"/>
                  </a:moveTo>
                  <a:lnTo>
                    <a:pt x="45932" y="27630"/>
                  </a:lnTo>
                  <a:lnTo>
                    <a:pt x="9157" y="0"/>
                  </a:lnTo>
                  <a:lnTo>
                    <a:pt x="0" y="3010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3528700" y="4461674"/>
            <a:ext cx="1914525" cy="167640"/>
          </a:xfrm>
          <a:custGeom>
            <a:avLst/>
            <a:gdLst/>
            <a:ahLst/>
            <a:cxnLst/>
            <a:rect l="l" t="t" r="r" b="b"/>
            <a:pathLst>
              <a:path w="1914525" h="167639">
                <a:moveTo>
                  <a:pt x="0" y="0"/>
                </a:moveTo>
                <a:lnTo>
                  <a:pt x="0" y="167099"/>
                </a:lnTo>
              </a:path>
              <a:path w="1914525" h="167639">
                <a:moveTo>
                  <a:pt x="1900099" y="0"/>
                </a:moveTo>
                <a:lnTo>
                  <a:pt x="1900099" y="167099"/>
                </a:lnTo>
              </a:path>
              <a:path w="1914525" h="167639">
                <a:moveTo>
                  <a:pt x="7024" y="76299"/>
                </a:moveTo>
                <a:lnTo>
                  <a:pt x="1914124" y="76299"/>
                </a:lnTo>
              </a:path>
            </a:pathLst>
          </a:custGeom>
          <a:ln w="9524">
            <a:solidFill>
              <a:srgbClr val="4BA17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868840" y="4652404"/>
            <a:ext cx="1219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66666"/>
                </a:solidFill>
                <a:latin typeface="Arial MT"/>
                <a:cs typeface="Arial MT"/>
              </a:rPr>
              <a:t>“Shuffle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and</a:t>
            </a:r>
            <a:r>
              <a:rPr sz="1200" spc="-45" dirty="0">
                <a:solidFill>
                  <a:srgbClr val="666666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666666"/>
                </a:solidFill>
                <a:latin typeface="Arial MT"/>
                <a:cs typeface="Arial MT"/>
              </a:rPr>
              <a:t>Sort”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5440912" y="1372687"/>
            <a:ext cx="2381250" cy="2474595"/>
            <a:chOff x="5440912" y="1372687"/>
            <a:chExt cx="2381250" cy="2474595"/>
          </a:xfrm>
        </p:grpSpPr>
        <p:sp>
          <p:nvSpPr>
            <p:cNvPr id="58" name="object 58"/>
            <p:cNvSpPr/>
            <p:nvPr/>
          </p:nvSpPr>
          <p:spPr>
            <a:xfrm>
              <a:off x="6800074" y="1628650"/>
              <a:ext cx="977265" cy="383540"/>
            </a:xfrm>
            <a:custGeom>
              <a:avLst/>
              <a:gdLst/>
              <a:ahLst/>
              <a:cxnLst/>
              <a:rect l="l" t="t" r="r" b="b"/>
              <a:pathLst>
                <a:path w="977265" h="383539">
                  <a:moveTo>
                    <a:pt x="0" y="0"/>
                  </a:moveTo>
                  <a:lnTo>
                    <a:pt x="976693" y="382938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771025" y="19969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45985" y="30425"/>
                  </a:moveTo>
                  <a:lnTo>
                    <a:pt x="0" y="29294"/>
                  </a:lnTo>
                  <a:lnTo>
                    <a:pt x="11485" y="0"/>
                  </a:lnTo>
                  <a:lnTo>
                    <a:pt x="45985" y="3042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771025" y="199694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29294"/>
                  </a:moveTo>
                  <a:lnTo>
                    <a:pt x="45985" y="30425"/>
                  </a:lnTo>
                  <a:lnTo>
                    <a:pt x="11485" y="0"/>
                  </a:lnTo>
                  <a:lnTo>
                    <a:pt x="0" y="2929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813924" y="2317700"/>
              <a:ext cx="959485" cy="13335"/>
            </a:xfrm>
            <a:custGeom>
              <a:avLst/>
              <a:gdLst/>
              <a:ahLst/>
              <a:cxnLst/>
              <a:rect l="l" t="t" r="r" b="b"/>
              <a:pathLst>
                <a:path w="959484" h="13335">
                  <a:moveTo>
                    <a:pt x="0" y="0"/>
                  </a:moveTo>
                  <a:lnTo>
                    <a:pt x="958955" y="1302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772666" y="231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2"/>
                  </a:moveTo>
                  <a:lnTo>
                    <a:pt x="427" y="0"/>
                  </a:lnTo>
                  <a:lnTo>
                    <a:pt x="43434" y="16318"/>
                  </a:lnTo>
                  <a:lnTo>
                    <a:pt x="0" y="31462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772666" y="23149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2"/>
                  </a:moveTo>
                  <a:lnTo>
                    <a:pt x="43434" y="16318"/>
                  </a:lnTo>
                  <a:lnTo>
                    <a:pt x="427" y="0"/>
                  </a:lnTo>
                  <a:lnTo>
                    <a:pt x="0" y="31462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834799" y="2862273"/>
              <a:ext cx="926465" cy="262890"/>
            </a:xfrm>
            <a:custGeom>
              <a:avLst/>
              <a:gdLst/>
              <a:ahLst/>
              <a:cxnLst/>
              <a:rect l="l" t="t" r="r" b="b"/>
              <a:pathLst>
                <a:path w="926465" h="262889">
                  <a:moveTo>
                    <a:pt x="0" y="262801"/>
                  </a:moveTo>
                  <a:lnTo>
                    <a:pt x="92631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756825" y="284713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588" y="30270"/>
                  </a:moveTo>
                  <a:lnTo>
                    <a:pt x="0" y="0"/>
                  </a:lnTo>
                  <a:lnTo>
                    <a:pt x="45878" y="3337"/>
                  </a:lnTo>
                  <a:lnTo>
                    <a:pt x="8588" y="3027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756825" y="2847137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8588" y="30270"/>
                  </a:moveTo>
                  <a:lnTo>
                    <a:pt x="45878" y="3337"/>
                  </a:lnTo>
                  <a:lnTo>
                    <a:pt x="0" y="0"/>
                  </a:lnTo>
                  <a:lnTo>
                    <a:pt x="8588" y="3027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827849" y="3333562"/>
              <a:ext cx="931544" cy="508634"/>
            </a:xfrm>
            <a:custGeom>
              <a:avLst/>
              <a:gdLst/>
              <a:ahLst/>
              <a:cxnLst/>
              <a:rect l="l" t="t" r="r" b="b"/>
              <a:pathLst>
                <a:path w="931545" h="508635">
                  <a:moveTo>
                    <a:pt x="0" y="508411"/>
                  </a:moveTo>
                  <a:lnTo>
                    <a:pt x="93113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751450" y="3312847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079" y="34523"/>
                  </a:moveTo>
                  <a:lnTo>
                    <a:pt x="0" y="6906"/>
                  </a:lnTo>
                  <a:lnTo>
                    <a:pt x="45477" y="0"/>
                  </a:lnTo>
                  <a:lnTo>
                    <a:pt x="15079" y="3452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751450" y="3312847"/>
              <a:ext cx="45720" cy="34925"/>
            </a:xfrm>
            <a:custGeom>
              <a:avLst/>
              <a:gdLst/>
              <a:ahLst/>
              <a:cxnLst/>
              <a:rect l="l" t="t" r="r" b="b"/>
              <a:pathLst>
                <a:path w="45720" h="34925">
                  <a:moveTo>
                    <a:pt x="15079" y="34523"/>
                  </a:moveTo>
                  <a:lnTo>
                    <a:pt x="45477" y="0"/>
                  </a:lnTo>
                  <a:lnTo>
                    <a:pt x="0" y="6906"/>
                  </a:lnTo>
                  <a:lnTo>
                    <a:pt x="15079" y="3452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445674" y="1377450"/>
              <a:ext cx="1326515" cy="1205230"/>
            </a:xfrm>
            <a:custGeom>
              <a:avLst/>
              <a:gdLst/>
              <a:ahLst/>
              <a:cxnLst/>
              <a:rect l="l" t="t" r="r" b="b"/>
              <a:pathLst>
                <a:path w="1326515" h="1205230">
                  <a:moveTo>
                    <a:pt x="1125499" y="1204799"/>
                  </a:moveTo>
                  <a:lnTo>
                    <a:pt x="200799" y="1204799"/>
                  </a:lnTo>
                  <a:lnTo>
                    <a:pt x="154758" y="1199496"/>
                  </a:lnTo>
                  <a:lnTo>
                    <a:pt x="112493" y="1184390"/>
                  </a:lnTo>
                  <a:lnTo>
                    <a:pt x="75209" y="1160686"/>
                  </a:lnTo>
                  <a:lnTo>
                    <a:pt x="44113" y="1129590"/>
                  </a:lnTo>
                  <a:lnTo>
                    <a:pt x="20409" y="1092306"/>
                  </a:lnTo>
                  <a:lnTo>
                    <a:pt x="5303" y="1050041"/>
                  </a:lnTo>
                  <a:lnTo>
                    <a:pt x="0" y="1003999"/>
                  </a:lnTo>
                  <a:lnTo>
                    <a:pt x="0" y="200799"/>
                  </a:lnTo>
                  <a:lnTo>
                    <a:pt x="5303" y="154758"/>
                  </a:lnTo>
                  <a:lnTo>
                    <a:pt x="20409" y="112493"/>
                  </a:lnTo>
                  <a:lnTo>
                    <a:pt x="44113" y="75209"/>
                  </a:lnTo>
                  <a:lnTo>
                    <a:pt x="75209" y="44113"/>
                  </a:lnTo>
                  <a:lnTo>
                    <a:pt x="112493" y="20409"/>
                  </a:lnTo>
                  <a:lnTo>
                    <a:pt x="154758" y="5303"/>
                  </a:lnTo>
                  <a:lnTo>
                    <a:pt x="200799" y="0"/>
                  </a:lnTo>
                  <a:lnTo>
                    <a:pt x="1125499" y="0"/>
                  </a:lnTo>
                  <a:lnTo>
                    <a:pt x="1164857" y="3893"/>
                  </a:lnTo>
                  <a:lnTo>
                    <a:pt x="1202342" y="15285"/>
                  </a:lnTo>
                  <a:lnTo>
                    <a:pt x="1236903" y="33736"/>
                  </a:lnTo>
                  <a:lnTo>
                    <a:pt x="1267486" y="58812"/>
                  </a:lnTo>
                  <a:lnTo>
                    <a:pt x="1292563" y="89396"/>
                  </a:lnTo>
                  <a:lnTo>
                    <a:pt x="1311015" y="123957"/>
                  </a:lnTo>
                  <a:lnTo>
                    <a:pt x="1322406" y="161442"/>
                  </a:lnTo>
                  <a:lnTo>
                    <a:pt x="1326299" y="200799"/>
                  </a:lnTo>
                  <a:lnTo>
                    <a:pt x="1326299" y="1003999"/>
                  </a:lnTo>
                  <a:lnTo>
                    <a:pt x="1320996" y="1050041"/>
                  </a:lnTo>
                  <a:lnTo>
                    <a:pt x="1305890" y="1092306"/>
                  </a:lnTo>
                  <a:lnTo>
                    <a:pt x="1282186" y="1129590"/>
                  </a:lnTo>
                  <a:lnTo>
                    <a:pt x="1251090" y="1160686"/>
                  </a:lnTo>
                  <a:lnTo>
                    <a:pt x="1213806" y="1184390"/>
                  </a:lnTo>
                  <a:lnTo>
                    <a:pt x="1171541" y="1199496"/>
                  </a:lnTo>
                  <a:lnTo>
                    <a:pt x="1125499" y="12047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445674" y="1377450"/>
              <a:ext cx="1326515" cy="1205230"/>
            </a:xfrm>
            <a:custGeom>
              <a:avLst/>
              <a:gdLst/>
              <a:ahLst/>
              <a:cxnLst/>
              <a:rect l="l" t="t" r="r" b="b"/>
              <a:pathLst>
                <a:path w="1326515" h="1205230">
                  <a:moveTo>
                    <a:pt x="0" y="200799"/>
                  </a:moveTo>
                  <a:lnTo>
                    <a:pt x="5303" y="154758"/>
                  </a:lnTo>
                  <a:lnTo>
                    <a:pt x="20409" y="112493"/>
                  </a:lnTo>
                  <a:lnTo>
                    <a:pt x="44113" y="75209"/>
                  </a:lnTo>
                  <a:lnTo>
                    <a:pt x="75209" y="44113"/>
                  </a:lnTo>
                  <a:lnTo>
                    <a:pt x="112493" y="20409"/>
                  </a:lnTo>
                  <a:lnTo>
                    <a:pt x="154758" y="5303"/>
                  </a:lnTo>
                  <a:lnTo>
                    <a:pt x="200799" y="0"/>
                  </a:lnTo>
                  <a:lnTo>
                    <a:pt x="1125499" y="0"/>
                  </a:lnTo>
                  <a:lnTo>
                    <a:pt x="1164857" y="3893"/>
                  </a:lnTo>
                  <a:lnTo>
                    <a:pt x="1202342" y="15285"/>
                  </a:lnTo>
                  <a:lnTo>
                    <a:pt x="1236903" y="33736"/>
                  </a:lnTo>
                  <a:lnTo>
                    <a:pt x="1267486" y="58812"/>
                  </a:lnTo>
                  <a:lnTo>
                    <a:pt x="1292563" y="89396"/>
                  </a:lnTo>
                  <a:lnTo>
                    <a:pt x="1311015" y="123957"/>
                  </a:lnTo>
                  <a:lnTo>
                    <a:pt x="1322406" y="161442"/>
                  </a:lnTo>
                  <a:lnTo>
                    <a:pt x="1326299" y="200799"/>
                  </a:lnTo>
                  <a:lnTo>
                    <a:pt x="1326299" y="1003999"/>
                  </a:lnTo>
                  <a:lnTo>
                    <a:pt x="1320996" y="1050041"/>
                  </a:lnTo>
                  <a:lnTo>
                    <a:pt x="1305890" y="1092306"/>
                  </a:lnTo>
                  <a:lnTo>
                    <a:pt x="1282186" y="1129590"/>
                  </a:lnTo>
                  <a:lnTo>
                    <a:pt x="1251090" y="1160686"/>
                  </a:lnTo>
                  <a:lnTo>
                    <a:pt x="1213806" y="1184390"/>
                  </a:lnTo>
                  <a:lnTo>
                    <a:pt x="1171541" y="1199496"/>
                  </a:lnTo>
                  <a:lnTo>
                    <a:pt x="1125499" y="1204799"/>
                  </a:lnTo>
                  <a:lnTo>
                    <a:pt x="200799" y="1204799"/>
                  </a:lnTo>
                  <a:lnTo>
                    <a:pt x="154758" y="1199496"/>
                  </a:lnTo>
                  <a:lnTo>
                    <a:pt x="112493" y="1184390"/>
                  </a:lnTo>
                  <a:lnTo>
                    <a:pt x="75209" y="1160686"/>
                  </a:lnTo>
                  <a:lnTo>
                    <a:pt x="44113" y="1129590"/>
                  </a:lnTo>
                  <a:lnTo>
                    <a:pt x="20409" y="1092306"/>
                  </a:lnTo>
                  <a:lnTo>
                    <a:pt x="5303" y="1050041"/>
                  </a:lnTo>
                  <a:lnTo>
                    <a:pt x="0" y="1003999"/>
                  </a:lnTo>
                  <a:lnTo>
                    <a:pt x="0" y="2007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2689892" y="2505645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246162" y="1372687"/>
            <a:ext cx="1271270" cy="504190"/>
            <a:chOff x="2246162" y="1372687"/>
            <a:chExt cx="1271270" cy="504190"/>
          </a:xfrm>
        </p:grpSpPr>
        <p:sp>
          <p:nvSpPr>
            <p:cNvPr id="74" name="object 74"/>
            <p:cNvSpPr/>
            <p:nvPr/>
          </p:nvSpPr>
          <p:spPr>
            <a:xfrm>
              <a:off x="2250925" y="1377450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1178849" y="494099"/>
                  </a:move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5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50925" y="1377450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0" y="82349"/>
                  </a:move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5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2676842" y="1530520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250137" y="3322937"/>
            <a:ext cx="1271270" cy="504190"/>
            <a:chOff x="2250137" y="3322937"/>
            <a:chExt cx="1271270" cy="504190"/>
          </a:xfrm>
        </p:grpSpPr>
        <p:sp>
          <p:nvSpPr>
            <p:cNvPr id="78" name="object 78"/>
            <p:cNvSpPr/>
            <p:nvPr/>
          </p:nvSpPr>
          <p:spPr>
            <a:xfrm>
              <a:off x="2254899" y="3327699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1178849" y="494099"/>
                  </a:move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6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254899" y="3327699"/>
              <a:ext cx="1261745" cy="494665"/>
            </a:xfrm>
            <a:custGeom>
              <a:avLst/>
              <a:gdLst/>
              <a:ahLst/>
              <a:cxnLst/>
              <a:rect l="l" t="t" r="r" b="b"/>
              <a:pathLst>
                <a:path w="1261745" h="494664">
                  <a:moveTo>
                    <a:pt x="0" y="82349"/>
                  </a:moveTo>
                  <a:lnTo>
                    <a:pt x="6471" y="50295"/>
                  </a:lnTo>
                  <a:lnTo>
                    <a:pt x="24119" y="24119"/>
                  </a:lnTo>
                  <a:lnTo>
                    <a:pt x="50295" y="6471"/>
                  </a:lnTo>
                  <a:lnTo>
                    <a:pt x="82349" y="0"/>
                  </a:lnTo>
                  <a:lnTo>
                    <a:pt x="1178849" y="0"/>
                  </a:lnTo>
                  <a:lnTo>
                    <a:pt x="1224537" y="13835"/>
                  </a:lnTo>
                  <a:lnTo>
                    <a:pt x="1254931" y="50836"/>
                  </a:lnTo>
                  <a:lnTo>
                    <a:pt x="1261199" y="82349"/>
                  </a:lnTo>
                  <a:lnTo>
                    <a:pt x="1261199" y="411749"/>
                  </a:lnTo>
                  <a:lnTo>
                    <a:pt x="1254728" y="443804"/>
                  </a:lnTo>
                  <a:lnTo>
                    <a:pt x="1237080" y="469980"/>
                  </a:lnTo>
                  <a:lnTo>
                    <a:pt x="1210904" y="487628"/>
                  </a:lnTo>
                  <a:lnTo>
                    <a:pt x="1178849" y="494099"/>
                  </a:lnTo>
                  <a:lnTo>
                    <a:pt x="82349" y="494099"/>
                  </a:lnTo>
                  <a:lnTo>
                    <a:pt x="50295" y="487628"/>
                  </a:lnTo>
                  <a:lnTo>
                    <a:pt x="24119" y="469980"/>
                  </a:lnTo>
                  <a:lnTo>
                    <a:pt x="6471" y="443804"/>
                  </a:lnTo>
                  <a:lnTo>
                    <a:pt x="0" y="411749"/>
                  </a:lnTo>
                  <a:lnTo>
                    <a:pt x="0" y="8234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680817" y="3480770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904141" y="1885870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4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5436637" y="2826862"/>
            <a:ext cx="1336040" cy="1214755"/>
            <a:chOff x="5436637" y="2826862"/>
            <a:chExt cx="1336040" cy="1214755"/>
          </a:xfrm>
        </p:grpSpPr>
        <p:sp>
          <p:nvSpPr>
            <p:cNvPr id="83" name="object 83"/>
            <p:cNvSpPr/>
            <p:nvPr/>
          </p:nvSpPr>
          <p:spPr>
            <a:xfrm>
              <a:off x="5441400" y="2831625"/>
              <a:ext cx="1326515" cy="1205230"/>
            </a:xfrm>
            <a:custGeom>
              <a:avLst/>
              <a:gdLst/>
              <a:ahLst/>
              <a:cxnLst/>
              <a:rect l="l" t="t" r="r" b="b"/>
              <a:pathLst>
                <a:path w="1326515" h="1205229">
                  <a:moveTo>
                    <a:pt x="1125499" y="1204799"/>
                  </a:moveTo>
                  <a:lnTo>
                    <a:pt x="200799" y="1204799"/>
                  </a:lnTo>
                  <a:lnTo>
                    <a:pt x="154758" y="1199496"/>
                  </a:lnTo>
                  <a:lnTo>
                    <a:pt x="112493" y="1184390"/>
                  </a:lnTo>
                  <a:lnTo>
                    <a:pt x="75209" y="1160686"/>
                  </a:lnTo>
                  <a:lnTo>
                    <a:pt x="44113" y="1129590"/>
                  </a:lnTo>
                  <a:lnTo>
                    <a:pt x="20409" y="1092306"/>
                  </a:lnTo>
                  <a:lnTo>
                    <a:pt x="5303" y="1050041"/>
                  </a:lnTo>
                  <a:lnTo>
                    <a:pt x="0" y="1003999"/>
                  </a:lnTo>
                  <a:lnTo>
                    <a:pt x="0" y="200799"/>
                  </a:lnTo>
                  <a:lnTo>
                    <a:pt x="5303" y="154758"/>
                  </a:lnTo>
                  <a:lnTo>
                    <a:pt x="20409" y="112493"/>
                  </a:lnTo>
                  <a:lnTo>
                    <a:pt x="44113" y="75209"/>
                  </a:lnTo>
                  <a:lnTo>
                    <a:pt x="75209" y="44113"/>
                  </a:lnTo>
                  <a:lnTo>
                    <a:pt x="112493" y="20409"/>
                  </a:lnTo>
                  <a:lnTo>
                    <a:pt x="154758" y="5303"/>
                  </a:lnTo>
                  <a:lnTo>
                    <a:pt x="200799" y="0"/>
                  </a:lnTo>
                  <a:lnTo>
                    <a:pt x="1125499" y="0"/>
                  </a:lnTo>
                  <a:lnTo>
                    <a:pt x="1164857" y="3893"/>
                  </a:lnTo>
                  <a:lnTo>
                    <a:pt x="1202342" y="15285"/>
                  </a:lnTo>
                  <a:lnTo>
                    <a:pt x="1236903" y="33736"/>
                  </a:lnTo>
                  <a:lnTo>
                    <a:pt x="1267486" y="58812"/>
                  </a:lnTo>
                  <a:lnTo>
                    <a:pt x="1292563" y="89396"/>
                  </a:lnTo>
                  <a:lnTo>
                    <a:pt x="1311015" y="123957"/>
                  </a:lnTo>
                  <a:lnTo>
                    <a:pt x="1322406" y="161442"/>
                  </a:lnTo>
                  <a:lnTo>
                    <a:pt x="1326299" y="200799"/>
                  </a:lnTo>
                  <a:lnTo>
                    <a:pt x="1326299" y="1003999"/>
                  </a:lnTo>
                  <a:lnTo>
                    <a:pt x="1320996" y="1050041"/>
                  </a:lnTo>
                  <a:lnTo>
                    <a:pt x="1305890" y="1092306"/>
                  </a:lnTo>
                  <a:lnTo>
                    <a:pt x="1282186" y="1129590"/>
                  </a:lnTo>
                  <a:lnTo>
                    <a:pt x="1251090" y="1160686"/>
                  </a:lnTo>
                  <a:lnTo>
                    <a:pt x="1213806" y="1184390"/>
                  </a:lnTo>
                  <a:lnTo>
                    <a:pt x="1171541" y="1199496"/>
                  </a:lnTo>
                  <a:lnTo>
                    <a:pt x="1125499" y="12047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441400" y="2831625"/>
              <a:ext cx="1326515" cy="1205230"/>
            </a:xfrm>
            <a:custGeom>
              <a:avLst/>
              <a:gdLst/>
              <a:ahLst/>
              <a:cxnLst/>
              <a:rect l="l" t="t" r="r" b="b"/>
              <a:pathLst>
                <a:path w="1326515" h="1205229">
                  <a:moveTo>
                    <a:pt x="0" y="200799"/>
                  </a:moveTo>
                  <a:lnTo>
                    <a:pt x="5303" y="154758"/>
                  </a:lnTo>
                  <a:lnTo>
                    <a:pt x="20409" y="112493"/>
                  </a:lnTo>
                  <a:lnTo>
                    <a:pt x="44113" y="75209"/>
                  </a:lnTo>
                  <a:lnTo>
                    <a:pt x="75209" y="44113"/>
                  </a:lnTo>
                  <a:lnTo>
                    <a:pt x="112493" y="20409"/>
                  </a:lnTo>
                  <a:lnTo>
                    <a:pt x="154758" y="5303"/>
                  </a:lnTo>
                  <a:lnTo>
                    <a:pt x="200799" y="0"/>
                  </a:lnTo>
                  <a:lnTo>
                    <a:pt x="1125499" y="0"/>
                  </a:lnTo>
                  <a:lnTo>
                    <a:pt x="1164857" y="3893"/>
                  </a:lnTo>
                  <a:lnTo>
                    <a:pt x="1202342" y="15285"/>
                  </a:lnTo>
                  <a:lnTo>
                    <a:pt x="1236903" y="33736"/>
                  </a:lnTo>
                  <a:lnTo>
                    <a:pt x="1267486" y="58812"/>
                  </a:lnTo>
                  <a:lnTo>
                    <a:pt x="1292563" y="89396"/>
                  </a:lnTo>
                  <a:lnTo>
                    <a:pt x="1311015" y="123957"/>
                  </a:lnTo>
                  <a:lnTo>
                    <a:pt x="1322406" y="161442"/>
                  </a:lnTo>
                  <a:lnTo>
                    <a:pt x="1326299" y="200799"/>
                  </a:lnTo>
                  <a:lnTo>
                    <a:pt x="1326299" y="1003999"/>
                  </a:lnTo>
                  <a:lnTo>
                    <a:pt x="1320996" y="1050041"/>
                  </a:lnTo>
                  <a:lnTo>
                    <a:pt x="1305890" y="1092306"/>
                  </a:lnTo>
                  <a:lnTo>
                    <a:pt x="1282186" y="1129590"/>
                  </a:lnTo>
                  <a:lnTo>
                    <a:pt x="1251090" y="1160686"/>
                  </a:lnTo>
                  <a:lnTo>
                    <a:pt x="1213806" y="1184390"/>
                  </a:lnTo>
                  <a:lnTo>
                    <a:pt x="1171541" y="1199496"/>
                  </a:lnTo>
                  <a:lnTo>
                    <a:pt x="1125499" y="1204799"/>
                  </a:lnTo>
                  <a:lnTo>
                    <a:pt x="200799" y="1204799"/>
                  </a:lnTo>
                  <a:lnTo>
                    <a:pt x="154758" y="1199496"/>
                  </a:lnTo>
                  <a:lnTo>
                    <a:pt x="112493" y="1184390"/>
                  </a:lnTo>
                  <a:lnTo>
                    <a:pt x="75209" y="1160686"/>
                  </a:lnTo>
                  <a:lnTo>
                    <a:pt x="44113" y="1129590"/>
                  </a:lnTo>
                  <a:lnTo>
                    <a:pt x="20409" y="1092306"/>
                  </a:lnTo>
                  <a:lnTo>
                    <a:pt x="5303" y="1050041"/>
                  </a:lnTo>
                  <a:lnTo>
                    <a:pt x="0" y="1003999"/>
                  </a:lnTo>
                  <a:lnTo>
                    <a:pt x="0" y="2007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5899867" y="3340044"/>
            <a:ext cx="4222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Nod</a:t>
            </a:r>
            <a:r>
              <a:rPr sz="1000" dirty="0">
                <a:latin typeface="Arial MT"/>
                <a:cs typeface="Arial MT"/>
              </a:rPr>
              <a:t>e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5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2416542" y="4248913"/>
            <a:ext cx="9239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Map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Phase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789877" y="4282988"/>
            <a:ext cx="63817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6675" marR="5080" indent="-5461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latin typeface="Arial MT"/>
                <a:cs typeface="Arial MT"/>
              </a:rPr>
              <a:t>Reduce  Phase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3088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5249" y="1116572"/>
            <a:ext cx="8168640" cy="347916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88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20" dirty="0">
                <a:solidFill>
                  <a:srgbClr val="616161"/>
                </a:solidFill>
                <a:latin typeface="Trebuchet MS"/>
                <a:cs typeface="Trebuchet MS"/>
              </a:rPr>
              <a:t>Why</a:t>
            </a:r>
            <a:r>
              <a:rPr sz="1800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1800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70" dirty="0">
                <a:solidFill>
                  <a:srgbClr val="616161"/>
                </a:solidFill>
                <a:latin typeface="Trebuchet MS"/>
                <a:cs typeface="Trebuchet MS"/>
              </a:rPr>
              <a:t>Map</a:t>
            </a:r>
            <a:r>
              <a:rPr sz="1800" b="1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parallelizable?</a:t>
            </a:r>
            <a:endParaRPr sz="1800">
              <a:latin typeface="Trebuchet MS"/>
              <a:cs typeface="Trebuchet MS"/>
            </a:endParaRPr>
          </a:p>
          <a:p>
            <a:pPr marL="872490" lvl="1" indent="-351790">
              <a:lnSpc>
                <a:spcPct val="100000"/>
              </a:lnSpc>
              <a:spcBef>
                <a:spcPts val="700"/>
              </a:spcBef>
              <a:buFont typeface="Arial MT"/>
              <a:buChar char="○"/>
              <a:tabLst>
                <a:tab pos="872490" algn="l"/>
                <a:tab pos="873125" algn="l"/>
              </a:tabLst>
            </a:pP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Input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split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into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i="1" u="sng" spc="-1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independent</a:t>
            </a:r>
            <a:r>
              <a:rPr sz="1600" i="1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chunks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which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can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be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transformed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70" dirty="0">
                <a:solidFill>
                  <a:srgbClr val="616161"/>
                </a:solidFill>
                <a:latin typeface="Trebuchet MS"/>
                <a:cs typeface="Trebuchet MS"/>
              </a:rPr>
              <a:t>/</a:t>
            </a:r>
            <a:r>
              <a:rPr sz="1600" spc="-2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filtered</a:t>
            </a:r>
            <a:endParaRPr sz="1600">
              <a:latin typeface="Trebuchet MS"/>
              <a:cs typeface="Trebuchet MS"/>
            </a:endParaRPr>
          </a:p>
          <a:p>
            <a:pPr marL="872490">
              <a:lnSpc>
                <a:spcPct val="100000"/>
              </a:lnSpc>
              <a:spcBef>
                <a:spcPts val="254"/>
              </a:spcBef>
            </a:pPr>
            <a:r>
              <a:rPr sz="1600" i="1" u="sng" spc="-2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independently</a:t>
            </a:r>
            <a:r>
              <a:rPr sz="1600" i="1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other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0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20" dirty="0">
                <a:solidFill>
                  <a:srgbClr val="616161"/>
                </a:solidFill>
                <a:latin typeface="Trebuchet MS"/>
                <a:cs typeface="Trebuchet MS"/>
              </a:rPr>
              <a:t>Why</a:t>
            </a:r>
            <a:r>
              <a:rPr sz="1800" spc="-1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1800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10" dirty="0">
                <a:solidFill>
                  <a:srgbClr val="616161"/>
                </a:solidFill>
                <a:latin typeface="Trebuchet MS"/>
                <a:cs typeface="Trebuchet MS"/>
              </a:rPr>
              <a:t>Reduce</a:t>
            </a:r>
            <a:r>
              <a:rPr sz="1800" b="1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parallelizable?</a:t>
            </a:r>
            <a:endParaRPr sz="180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465"/>
              </a:spcBef>
              <a:buSzPct val="112500"/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aggregate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value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i="1" u="sng" spc="-2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per</a:t>
            </a:r>
            <a:r>
              <a:rPr sz="1600" i="1" u="sng" spc="-7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i="1" u="sng" spc="1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key</a:t>
            </a:r>
            <a:r>
              <a:rPr sz="1600" i="1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only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dependent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on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values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associated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with</a:t>
            </a:r>
            <a:r>
              <a:rPr sz="16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i="1" u="sng" spc="-8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that</a:t>
            </a:r>
            <a:r>
              <a:rPr sz="1600" i="1" u="sng" spc="-7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i="1" u="sng" spc="1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key</a:t>
            </a:r>
            <a:endParaRPr sz="1600">
              <a:latin typeface="Trebuchet MS"/>
              <a:cs typeface="Trebuchet MS"/>
            </a:endParaRPr>
          </a:p>
          <a:p>
            <a:pPr marL="836294" lvl="1" indent="-351790">
              <a:lnSpc>
                <a:spcPct val="100000"/>
              </a:lnSpc>
              <a:spcBef>
                <a:spcPts val="36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All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values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associated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with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certain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key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are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processed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on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same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node</a:t>
            </a:r>
            <a:endParaRPr sz="16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har char="○"/>
            </a:pPr>
            <a:endParaRPr sz="265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What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616161"/>
                </a:solidFill>
                <a:latin typeface="Trebuchet MS"/>
                <a:cs typeface="Trebuchet MS"/>
              </a:rPr>
              <a:t>do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616161"/>
                </a:solidFill>
                <a:latin typeface="Trebuchet MS"/>
                <a:cs typeface="Trebuchet MS"/>
              </a:rPr>
              <a:t>we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give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16161"/>
                </a:solidFill>
                <a:latin typeface="Trebuchet MS"/>
                <a:cs typeface="Trebuchet MS"/>
              </a:rPr>
              <a:t>up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using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30" dirty="0">
                <a:solidFill>
                  <a:srgbClr val="616161"/>
                </a:solidFill>
                <a:latin typeface="Trebuchet MS"/>
                <a:cs typeface="Trebuchet MS"/>
              </a:rPr>
              <a:t>MR?</a:t>
            </a:r>
            <a:endParaRPr sz="1800">
              <a:latin typeface="Trebuchet MS"/>
              <a:cs typeface="Trebuchet MS"/>
            </a:endParaRPr>
          </a:p>
          <a:p>
            <a:pPr marL="854710" marR="497840" lvl="1" indent="-351790">
              <a:lnSpc>
                <a:spcPct val="113300"/>
              </a:lnSpc>
              <a:spcBef>
                <a:spcPts val="695"/>
              </a:spcBef>
              <a:buFont typeface="Arial MT"/>
              <a:buChar char="○"/>
              <a:tabLst>
                <a:tab pos="854075" algn="l"/>
                <a:tab pos="855344" algn="l"/>
              </a:tabLst>
            </a:pP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Can’t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80" dirty="0">
                <a:solidFill>
                  <a:srgbClr val="616161"/>
                </a:solidFill>
                <a:latin typeface="Trebuchet MS"/>
                <a:cs typeface="Trebuchet MS"/>
              </a:rPr>
              <a:t>“cheat”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and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have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results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depend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on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side-effects,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global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state,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or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partial </a:t>
            </a:r>
            <a:r>
              <a:rPr sz="1600" spc="-4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results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another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key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58527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85" dirty="0">
                <a:solidFill>
                  <a:srgbClr val="202729"/>
                </a:solidFill>
              </a:rPr>
              <a:t>Shuffle/Sort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30" dirty="0">
                <a:solidFill>
                  <a:srgbClr val="202729"/>
                </a:solidFill>
              </a:rPr>
              <a:t>In-Depth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304800" y="978459"/>
            <a:ext cx="8295005" cy="4059572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36880" indent="-381635">
              <a:lnSpc>
                <a:spcPct val="100000"/>
              </a:lnSpc>
              <a:spcBef>
                <a:spcPts val="459"/>
              </a:spcBef>
              <a:buAutoNum type="arabicPeriod"/>
              <a:tabLst>
                <a:tab pos="436880" algn="l"/>
                <a:tab pos="437515" algn="l"/>
              </a:tabLst>
            </a:pPr>
            <a:r>
              <a:rPr sz="1800" b="1" spc="-15" dirty="0">
                <a:solidFill>
                  <a:srgbClr val="616161"/>
                </a:solidFill>
                <a:latin typeface="Trebuchet MS"/>
                <a:cs typeface="Trebuchet MS"/>
              </a:rPr>
              <a:t>Combiner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616161"/>
                </a:solidFill>
                <a:latin typeface="Trebuchet MS"/>
                <a:cs typeface="Trebuchet MS"/>
              </a:rPr>
              <a:t>-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16161"/>
                </a:solidFill>
                <a:latin typeface="Trebuchet MS"/>
                <a:cs typeface="Trebuchet MS"/>
              </a:rPr>
              <a:t>Optional</a:t>
            </a:r>
            <a:endParaRPr sz="1800" dirty="0">
              <a:latin typeface="Trebuchet MS"/>
              <a:cs typeface="Trebuchet MS"/>
            </a:endParaRPr>
          </a:p>
          <a:p>
            <a:pPr marL="894080" marR="468630" lvl="1" indent="-351790">
              <a:lnSpc>
                <a:spcPct val="113300"/>
              </a:lnSpc>
              <a:spcBef>
                <a:spcPts val="70"/>
              </a:spcBef>
              <a:buFont typeface="Arial MT"/>
              <a:buChar char="○"/>
              <a:tabLst>
                <a:tab pos="894080" algn="l"/>
                <a:tab pos="894715" algn="l"/>
              </a:tabLst>
            </a:pP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Optional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step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616161"/>
                </a:solidFill>
                <a:latin typeface="Trebuchet MS"/>
                <a:cs typeface="Trebuchet MS"/>
              </a:rPr>
              <a:t>at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end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60" dirty="0">
                <a:solidFill>
                  <a:srgbClr val="616161"/>
                </a:solidFill>
                <a:latin typeface="Trebuchet MS"/>
                <a:cs typeface="Trebuchet MS"/>
              </a:rPr>
              <a:t>Map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616161"/>
                </a:solidFill>
                <a:latin typeface="Trebuchet MS"/>
                <a:cs typeface="Trebuchet MS"/>
              </a:rPr>
              <a:t>Phase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pre-combine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intermediate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values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before </a:t>
            </a:r>
            <a:r>
              <a:rPr sz="1600" spc="-4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sending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reducer</a:t>
            </a:r>
            <a:endParaRPr lang="en-US" sz="1600" spc="-15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894080" marR="468630" lvl="1" indent="-351790">
              <a:lnSpc>
                <a:spcPct val="113300"/>
              </a:lnSpc>
              <a:spcBef>
                <a:spcPts val="70"/>
              </a:spcBef>
              <a:buFont typeface="Arial MT"/>
              <a:buChar char="○"/>
              <a:tabLst>
                <a:tab pos="894080" algn="l"/>
                <a:tab pos="894715" algn="l"/>
              </a:tabLst>
            </a:pPr>
            <a:r>
              <a:rPr lang="en-US" sz="1600" dirty="0">
                <a:solidFill>
                  <a:srgbClr val="FF0000"/>
                </a:solidFill>
                <a:latin typeface="Trebuchet MS"/>
                <a:cs typeface="Trebuchet MS"/>
              </a:rPr>
              <a:t>Use combiners to perform partial aggregation during the Map phase, reducing data transfer to the Reduce phase.</a:t>
            </a:r>
            <a:endParaRPr sz="1600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marL="894080" lvl="1" indent="-352425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94080" algn="l"/>
                <a:tab pos="894715" algn="l"/>
              </a:tabLst>
            </a:pP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Like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reducer,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but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u="sng" spc="-3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run</a:t>
            </a:r>
            <a:r>
              <a:rPr sz="1600" u="sng" spc="-6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1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by</a:t>
            </a:r>
            <a:r>
              <a:rPr sz="1600" u="sng" spc="-6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4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the</a:t>
            </a:r>
            <a:r>
              <a:rPr sz="1600" u="sng" spc="-7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1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mapper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(usually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reduce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bandwidth)</a:t>
            </a:r>
            <a:endParaRPr sz="1600" dirty="0">
              <a:latin typeface="Trebuchet MS"/>
              <a:cs typeface="Trebuchet MS"/>
            </a:endParaRPr>
          </a:p>
          <a:p>
            <a:pPr marL="436880" indent="-424815">
              <a:lnSpc>
                <a:spcPct val="100000"/>
              </a:lnSpc>
              <a:spcBef>
                <a:spcPts val="245"/>
              </a:spcBef>
              <a:buAutoNum type="arabicPeriod"/>
              <a:tabLst>
                <a:tab pos="436880" algn="l"/>
                <a:tab pos="437515" algn="l"/>
              </a:tabLst>
            </a:pPr>
            <a:r>
              <a:rPr sz="1800" b="1" spc="-50" dirty="0">
                <a:solidFill>
                  <a:srgbClr val="616161"/>
                </a:solidFill>
                <a:latin typeface="Trebuchet MS"/>
                <a:cs typeface="Trebuchet MS"/>
              </a:rPr>
              <a:t>Partition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110" dirty="0">
                <a:solidFill>
                  <a:srgbClr val="616161"/>
                </a:solidFill>
                <a:latin typeface="Trebuchet MS"/>
                <a:cs typeface="Trebuchet MS"/>
              </a:rPr>
              <a:t>/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25" dirty="0">
                <a:solidFill>
                  <a:srgbClr val="616161"/>
                </a:solidFill>
                <a:latin typeface="Trebuchet MS"/>
                <a:cs typeface="Trebuchet MS"/>
              </a:rPr>
              <a:t>Shuffle</a:t>
            </a:r>
            <a:endParaRPr sz="1800" dirty="0">
              <a:latin typeface="Trebuchet MS"/>
              <a:cs typeface="Trebuchet MS"/>
            </a:endParaRPr>
          </a:p>
          <a:p>
            <a:pPr marL="894080" marR="5080" lvl="1" indent="-351790">
              <a:lnSpc>
                <a:spcPct val="113300"/>
              </a:lnSpc>
              <a:spcBef>
                <a:spcPts val="70"/>
              </a:spcBef>
              <a:buFont typeface="Arial MT"/>
              <a:buChar char="○"/>
              <a:tabLst>
                <a:tab pos="894080" algn="l"/>
                <a:tab pos="894715" algn="l"/>
              </a:tabLst>
            </a:pP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Mappers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616161"/>
                </a:solidFill>
                <a:latin typeface="Trebuchet MS"/>
                <a:cs typeface="Trebuchet MS"/>
              </a:rPr>
              <a:t>send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intermediate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reducers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by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key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(key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determines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which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reducer </a:t>
            </a:r>
            <a:r>
              <a:rPr sz="1600" spc="-4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recipient)</a:t>
            </a:r>
            <a:endParaRPr sz="1600" dirty="0">
              <a:latin typeface="Trebuchet MS"/>
              <a:cs typeface="Trebuchet MS"/>
            </a:endParaRPr>
          </a:p>
          <a:p>
            <a:pPr marL="894080" marR="366395" lvl="1" indent="-351790">
              <a:lnSpc>
                <a:spcPct val="113300"/>
              </a:lnSpc>
              <a:buFont typeface="Arial MT"/>
              <a:buChar char="○"/>
              <a:tabLst>
                <a:tab pos="894080" algn="l"/>
                <a:tab pos="894715" algn="l"/>
              </a:tabLst>
            </a:pP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“Shuffle”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because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intermediate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output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each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mapper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broken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up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by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key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and </a:t>
            </a:r>
            <a:r>
              <a:rPr sz="1600" spc="-4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redistributed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reducers</a:t>
            </a:r>
            <a:endParaRPr sz="1600" dirty="0">
              <a:latin typeface="Trebuchet MS"/>
              <a:cs typeface="Trebuchet MS"/>
            </a:endParaRPr>
          </a:p>
          <a:p>
            <a:pPr marL="387985" marR="5225415" indent="-387985" algn="r">
              <a:lnSpc>
                <a:spcPct val="100000"/>
              </a:lnSpc>
              <a:spcBef>
                <a:spcPts val="245"/>
              </a:spcBef>
              <a:buSzPct val="88888"/>
              <a:buFont typeface="Trebuchet MS"/>
              <a:buAutoNum type="arabicPeriod"/>
              <a:tabLst>
                <a:tab pos="387985" algn="l"/>
                <a:tab pos="388620" algn="l"/>
              </a:tabLst>
            </a:pPr>
            <a:r>
              <a:rPr sz="1800" b="1" spc="-5" dirty="0">
                <a:solidFill>
                  <a:srgbClr val="616161"/>
                </a:solidFill>
                <a:latin typeface="Trebuchet MS"/>
                <a:cs typeface="Trebuchet MS"/>
              </a:rPr>
              <a:t>Secondary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15" dirty="0">
                <a:solidFill>
                  <a:srgbClr val="616161"/>
                </a:solidFill>
                <a:latin typeface="Trebuchet MS"/>
                <a:cs typeface="Trebuchet MS"/>
              </a:rPr>
              <a:t>Sort</a:t>
            </a:r>
            <a:r>
              <a:rPr sz="1800" b="1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616161"/>
                </a:solidFill>
                <a:latin typeface="Trebuchet MS"/>
                <a:cs typeface="Trebuchet MS"/>
              </a:rPr>
              <a:t>-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16161"/>
                </a:solidFill>
                <a:latin typeface="Trebuchet MS"/>
                <a:cs typeface="Trebuchet MS"/>
              </a:rPr>
              <a:t>Optional</a:t>
            </a:r>
            <a:endParaRPr sz="1800" dirty="0">
              <a:latin typeface="Trebuchet MS"/>
              <a:cs typeface="Trebuchet MS"/>
            </a:endParaRPr>
          </a:p>
          <a:p>
            <a:pPr marL="351155" marR="5188585" lvl="1" indent="-351155" algn="r">
              <a:lnSpc>
                <a:spcPct val="100000"/>
              </a:lnSpc>
              <a:spcBef>
                <a:spcPts val="325"/>
              </a:spcBef>
              <a:buFont typeface="Arial MT"/>
              <a:buChar char="○"/>
              <a:tabLst>
                <a:tab pos="351155" algn="l"/>
                <a:tab pos="351790" algn="l"/>
              </a:tabLst>
            </a:pP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Sort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u="sng" spc="-6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within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keys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u="sng" spc="2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b</a:t>
            </a:r>
            <a:r>
              <a:rPr sz="1600" u="sng" spc="-1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y</a:t>
            </a:r>
            <a:r>
              <a:rPr sz="1600" u="sng" spc="-7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1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value</a:t>
            </a:r>
            <a:endParaRPr sz="1600" dirty="0">
              <a:latin typeface="Trebuchet MS"/>
              <a:cs typeface="Trebuchet MS"/>
            </a:endParaRPr>
          </a:p>
          <a:p>
            <a:pPr marL="894080" lvl="1" indent="-352425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94080" algn="l"/>
                <a:tab pos="894715" algn="l"/>
              </a:tabLst>
            </a:pP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Value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stream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reducers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616161"/>
                </a:solidFill>
                <a:latin typeface="Trebuchet MS"/>
                <a:cs typeface="Trebuchet MS"/>
              </a:rPr>
              <a:t>will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be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sorted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order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525" y="139050"/>
            <a:ext cx="6238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85" dirty="0">
                <a:solidFill>
                  <a:srgbClr val="202729"/>
                </a:solidFill>
              </a:rPr>
              <a:t>Shuffle/Sort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dirty="0">
                <a:solidFill>
                  <a:srgbClr val="202729"/>
                </a:solidFill>
              </a:rPr>
              <a:t>Combiner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04039" y="1176250"/>
            <a:ext cx="1478280" cy="3250565"/>
            <a:chOff x="204039" y="1176250"/>
            <a:chExt cx="1478280" cy="3250565"/>
          </a:xfrm>
        </p:grpSpPr>
        <p:sp>
          <p:nvSpPr>
            <p:cNvPr id="4" name="object 4"/>
            <p:cNvSpPr/>
            <p:nvPr/>
          </p:nvSpPr>
          <p:spPr>
            <a:xfrm>
              <a:off x="208799" y="1176250"/>
              <a:ext cx="1468755" cy="3250565"/>
            </a:xfrm>
            <a:custGeom>
              <a:avLst/>
              <a:gdLst/>
              <a:ahLst/>
              <a:cxnLst/>
              <a:rect l="l" t="t" r="r" b="b"/>
              <a:pathLst>
                <a:path w="1468755" h="3250565">
                  <a:moveTo>
                    <a:pt x="1468499" y="3250499"/>
                  </a:moveTo>
                  <a:lnTo>
                    <a:pt x="0" y="3250499"/>
                  </a:lnTo>
                  <a:lnTo>
                    <a:pt x="0" y="0"/>
                  </a:lnTo>
                  <a:lnTo>
                    <a:pt x="1468499" y="0"/>
                  </a:lnTo>
                  <a:lnTo>
                    <a:pt x="1468499" y="3250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801" y="14180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801" y="14180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8801" y="2395562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8801" y="2395562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8801" y="3564137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29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8801" y="3564137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32316" y="4577318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616161"/>
                </a:solidFill>
                <a:latin typeface="Trebuchet MS"/>
                <a:cs typeface="Trebuchet MS"/>
              </a:rPr>
              <a:t>Map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28914" y="1176250"/>
            <a:ext cx="1478280" cy="3250565"/>
            <a:chOff x="6028914" y="1176250"/>
            <a:chExt cx="1478280" cy="3250565"/>
          </a:xfrm>
        </p:grpSpPr>
        <p:sp>
          <p:nvSpPr>
            <p:cNvPr id="13" name="object 13"/>
            <p:cNvSpPr/>
            <p:nvPr/>
          </p:nvSpPr>
          <p:spPr>
            <a:xfrm>
              <a:off x="6033675" y="1176250"/>
              <a:ext cx="1468755" cy="3250565"/>
            </a:xfrm>
            <a:custGeom>
              <a:avLst/>
              <a:gdLst/>
              <a:ahLst/>
              <a:cxnLst/>
              <a:rect l="l" t="t" r="r" b="b"/>
              <a:pathLst>
                <a:path w="1468754" h="3250565">
                  <a:moveTo>
                    <a:pt x="1468499" y="3250499"/>
                  </a:moveTo>
                  <a:lnTo>
                    <a:pt x="0" y="3250499"/>
                  </a:lnTo>
                  <a:lnTo>
                    <a:pt x="0" y="0"/>
                  </a:lnTo>
                  <a:lnTo>
                    <a:pt x="1468499" y="0"/>
                  </a:lnTo>
                  <a:lnTo>
                    <a:pt x="1468499" y="3250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3677" y="14187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33677" y="14187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33677" y="26298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33677" y="26298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33677" y="3678374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29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33677" y="3678374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71749" y="4577318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Reduce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8799" y="1176250"/>
            <a:ext cx="1468755" cy="325056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50">
              <a:latin typeface="Times New Roman"/>
              <a:cs typeface="Times New Roman"/>
            </a:endParaRPr>
          </a:p>
          <a:p>
            <a:pPr marL="437515" marR="429895" indent="10160">
              <a:lnSpc>
                <a:spcPct val="100000"/>
              </a:lnSpc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1:  </a:t>
            </a:r>
            <a:r>
              <a:rPr sz="1000" dirty="0">
                <a:latin typeface="Arial MT"/>
                <a:cs typeface="Arial MT"/>
              </a:rPr>
              <a:t>“ABABAA”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 MT"/>
              <a:cs typeface="Arial MT"/>
            </a:endParaRPr>
          </a:p>
          <a:p>
            <a:pPr marL="469265" marR="440690" indent="-21590">
              <a:lnSpc>
                <a:spcPct val="100000"/>
              </a:lnSpc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2:  </a:t>
            </a:r>
            <a:r>
              <a:rPr sz="1000" dirty="0">
                <a:latin typeface="Arial MT"/>
                <a:cs typeface="Arial MT"/>
              </a:rPr>
              <a:t>“BBCCC”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Arial MT"/>
              <a:cs typeface="Arial MT"/>
            </a:endParaRPr>
          </a:p>
          <a:p>
            <a:pPr marL="508000" marR="457834" indent="-42545">
              <a:lnSpc>
                <a:spcPct val="100000"/>
              </a:lnSpc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3  “CCCC”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33675" y="1176250"/>
            <a:ext cx="1468755" cy="325056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 marL="441325">
              <a:lnSpc>
                <a:spcPct val="100000"/>
              </a:lnSpc>
              <a:spcBef>
                <a:spcPts val="745"/>
              </a:spcBef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 marL="441325">
              <a:lnSpc>
                <a:spcPct val="100000"/>
              </a:lnSpc>
              <a:spcBef>
                <a:spcPts val="735"/>
              </a:spcBef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3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081100"/>
            <a:ext cx="4401820" cy="23876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9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60" dirty="0">
                <a:solidFill>
                  <a:srgbClr val="616161"/>
                </a:solidFill>
                <a:latin typeface="Trebuchet MS"/>
                <a:cs typeface="Trebuchet MS"/>
              </a:rPr>
              <a:t>bit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20" dirty="0">
                <a:solidFill>
                  <a:srgbClr val="616161"/>
                </a:solidFill>
                <a:latin typeface="Trebuchet MS"/>
                <a:cs typeface="Trebuchet MS"/>
              </a:rPr>
              <a:t>about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30" dirty="0">
                <a:solidFill>
                  <a:srgbClr val="616161"/>
                </a:solidFill>
                <a:latin typeface="Trebuchet MS"/>
                <a:cs typeface="Trebuchet MS"/>
              </a:rPr>
              <a:t>Distributed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15" dirty="0">
                <a:solidFill>
                  <a:srgbClr val="616161"/>
                </a:solidFill>
                <a:latin typeface="Trebuchet MS"/>
                <a:cs typeface="Trebuchet MS"/>
              </a:rPr>
              <a:t>Systems</a:t>
            </a:r>
            <a:endParaRPr sz="180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Overview</a:t>
            </a:r>
            <a:endParaRPr sz="180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Industry</a:t>
            </a:r>
            <a:endParaRPr sz="180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Programming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616161"/>
                </a:solidFill>
                <a:latin typeface="Trebuchet MS"/>
                <a:cs typeface="Trebuchet MS"/>
              </a:rPr>
              <a:t>Hadoop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616161"/>
                </a:solidFill>
                <a:latin typeface="Trebuchet MS"/>
                <a:cs typeface="Trebuchet MS"/>
              </a:rPr>
              <a:t>Jobs</a:t>
            </a:r>
            <a:endParaRPr sz="180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106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Mappers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and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16161"/>
                </a:solidFill>
                <a:latin typeface="Trebuchet MS"/>
                <a:cs typeface="Trebuchet MS"/>
              </a:rPr>
              <a:t>Reducers</a:t>
            </a:r>
            <a:endParaRPr sz="180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Operating</a:t>
            </a:r>
            <a:r>
              <a:rPr sz="1800" spc="-1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154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202729"/>
                </a:solidFill>
              </a:rPr>
              <a:t>Outline</a:t>
            </a:r>
            <a:endParaRPr sz="2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525" y="139050"/>
            <a:ext cx="6238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85" dirty="0">
                <a:solidFill>
                  <a:srgbClr val="202729"/>
                </a:solidFill>
              </a:rPr>
              <a:t>Shuffle/Sort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dirty="0">
                <a:solidFill>
                  <a:srgbClr val="202729"/>
                </a:solidFill>
              </a:rPr>
              <a:t>Combiner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04037" y="1171487"/>
            <a:ext cx="7298690" cy="3260090"/>
            <a:chOff x="204037" y="1171487"/>
            <a:chExt cx="7298690" cy="3260090"/>
          </a:xfrm>
        </p:grpSpPr>
        <p:sp>
          <p:nvSpPr>
            <p:cNvPr id="4" name="object 4"/>
            <p:cNvSpPr/>
            <p:nvPr/>
          </p:nvSpPr>
          <p:spPr>
            <a:xfrm>
              <a:off x="208799" y="1176250"/>
              <a:ext cx="1468755" cy="3250565"/>
            </a:xfrm>
            <a:custGeom>
              <a:avLst/>
              <a:gdLst/>
              <a:ahLst/>
              <a:cxnLst/>
              <a:rect l="l" t="t" r="r" b="b"/>
              <a:pathLst>
                <a:path w="1468755" h="3250565">
                  <a:moveTo>
                    <a:pt x="1468499" y="3250499"/>
                  </a:moveTo>
                  <a:lnTo>
                    <a:pt x="0" y="3250499"/>
                  </a:lnTo>
                  <a:lnTo>
                    <a:pt x="0" y="0"/>
                  </a:lnTo>
                  <a:lnTo>
                    <a:pt x="1468499" y="0"/>
                  </a:lnTo>
                  <a:lnTo>
                    <a:pt x="1468499" y="3250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99" y="1176250"/>
              <a:ext cx="1468755" cy="3250565"/>
            </a:xfrm>
            <a:custGeom>
              <a:avLst/>
              <a:gdLst/>
              <a:ahLst/>
              <a:cxnLst/>
              <a:rect l="l" t="t" r="r" b="b"/>
              <a:pathLst>
                <a:path w="1468755" h="3250565">
                  <a:moveTo>
                    <a:pt x="0" y="0"/>
                  </a:moveTo>
                  <a:lnTo>
                    <a:pt x="1468499" y="0"/>
                  </a:lnTo>
                  <a:lnTo>
                    <a:pt x="1468499" y="3250499"/>
                  </a:lnTo>
                  <a:lnTo>
                    <a:pt x="0" y="3250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801" y="14180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8801" y="14180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33675" y="1176250"/>
              <a:ext cx="1468755" cy="3250565"/>
            </a:xfrm>
            <a:custGeom>
              <a:avLst/>
              <a:gdLst/>
              <a:ahLst/>
              <a:cxnLst/>
              <a:rect l="l" t="t" r="r" b="b"/>
              <a:pathLst>
                <a:path w="1468754" h="3250565">
                  <a:moveTo>
                    <a:pt x="1468499" y="3250499"/>
                  </a:moveTo>
                  <a:lnTo>
                    <a:pt x="0" y="3250499"/>
                  </a:lnTo>
                  <a:lnTo>
                    <a:pt x="0" y="0"/>
                  </a:lnTo>
                  <a:lnTo>
                    <a:pt x="1468499" y="0"/>
                  </a:lnTo>
                  <a:lnTo>
                    <a:pt x="1468499" y="3250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2316" y="4577318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616161"/>
                </a:solidFill>
                <a:latin typeface="Trebuchet MS"/>
                <a:cs typeface="Trebuchet MS"/>
              </a:rPr>
              <a:t>Map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71749" y="4577318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Reduce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58475" y="958353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751" y="1450419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016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1:  </a:t>
            </a:r>
            <a:r>
              <a:rPr sz="1000" dirty="0">
                <a:latin typeface="Arial MT"/>
                <a:cs typeface="Arial MT"/>
              </a:rPr>
              <a:t>“ABABAA”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04039" y="2390799"/>
            <a:ext cx="1478280" cy="414655"/>
            <a:chOff x="204039" y="2390799"/>
            <a:chExt cx="1478280" cy="414655"/>
          </a:xfrm>
        </p:grpSpPr>
        <p:sp>
          <p:nvSpPr>
            <p:cNvPr id="14" name="object 14"/>
            <p:cNvSpPr/>
            <p:nvPr/>
          </p:nvSpPr>
          <p:spPr>
            <a:xfrm>
              <a:off x="208801" y="2395562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8801" y="2395562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7258" y="2427882"/>
            <a:ext cx="5848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marR="5080" indent="-2159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2:  </a:t>
            </a:r>
            <a:r>
              <a:rPr sz="1000" dirty="0">
                <a:latin typeface="Arial MT"/>
                <a:cs typeface="Arial MT"/>
              </a:rPr>
              <a:t>“BBCCC”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4039" y="3559374"/>
            <a:ext cx="1478280" cy="414655"/>
            <a:chOff x="204039" y="3559374"/>
            <a:chExt cx="1478280" cy="414655"/>
          </a:xfrm>
        </p:grpSpPr>
        <p:sp>
          <p:nvSpPr>
            <p:cNvPr id="18" name="object 18"/>
            <p:cNvSpPr/>
            <p:nvPr/>
          </p:nvSpPr>
          <p:spPr>
            <a:xfrm>
              <a:off x="208801" y="3564137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29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8801" y="3564137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74893" y="3596457"/>
            <a:ext cx="549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 marR="5080" indent="-4254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3  “CCCC”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65125" y="998354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20375" y="1167583"/>
            <a:ext cx="958215" cy="44450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309"/>
              </a:spcBef>
            </a:pPr>
            <a:r>
              <a:rPr sz="1800" spc="-277" baseline="9259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r>
              <a:rPr sz="1800" spc="-209" baseline="9259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r>
              <a:rPr sz="12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4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37" baseline="-4629" dirty="0">
                <a:solidFill>
                  <a:srgbClr val="616161"/>
                </a:solidFill>
                <a:latin typeface="Trebuchet MS"/>
                <a:cs typeface="Trebuchet MS"/>
              </a:rPr>
              <a:t>1</a:t>
            </a:r>
            <a:r>
              <a:rPr sz="1800" spc="-592" baseline="-4629" dirty="0">
                <a:solidFill>
                  <a:srgbClr val="616161"/>
                </a:solidFill>
                <a:latin typeface="Trebuchet MS"/>
                <a:cs typeface="Trebuchet MS"/>
              </a:rPr>
              <a:t>)</a:t>
            </a: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endParaRPr sz="1200">
              <a:latin typeface="Trebuchet MS"/>
              <a:cs typeface="Trebuchet MS"/>
            </a:endParaRPr>
          </a:p>
          <a:p>
            <a:pPr marL="168275">
              <a:lnSpc>
                <a:spcPct val="100000"/>
              </a:lnSpc>
              <a:spcBef>
                <a:spcPts val="209"/>
              </a:spcBef>
              <a:tabLst>
                <a:tab pos="615315" algn="l"/>
              </a:tabLst>
            </a:pP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	1)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72539" y="1601288"/>
            <a:ext cx="4352925" cy="1205230"/>
            <a:chOff x="1672539" y="1601288"/>
            <a:chExt cx="4352925" cy="1205230"/>
          </a:xfrm>
        </p:grpSpPr>
        <p:sp>
          <p:nvSpPr>
            <p:cNvPr id="24" name="object 24"/>
            <p:cNvSpPr/>
            <p:nvPr/>
          </p:nvSpPr>
          <p:spPr>
            <a:xfrm>
              <a:off x="1677301" y="1620599"/>
              <a:ext cx="4300220" cy="1270"/>
            </a:xfrm>
            <a:custGeom>
              <a:avLst/>
              <a:gdLst/>
              <a:ahLst/>
              <a:cxnLst/>
              <a:rect l="l" t="t" r="r" b="b"/>
              <a:pathLst>
                <a:path w="4300220" h="1269">
                  <a:moveTo>
                    <a:pt x="0" y="0"/>
                  </a:moveTo>
                  <a:lnTo>
                    <a:pt x="4300050" y="1184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77347" y="16060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8" y="0"/>
                  </a:lnTo>
                  <a:lnTo>
                    <a:pt x="43229" y="15744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77347" y="16060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9" y="15744"/>
                  </a:lnTo>
                  <a:lnTo>
                    <a:pt x="8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77301" y="1620599"/>
              <a:ext cx="4301490" cy="1165860"/>
            </a:xfrm>
            <a:custGeom>
              <a:avLst/>
              <a:gdLst/>
              <a:ahLst/>
              <a:cxnLst/>
              <a:rect l="l" t="t" r="r" b="b"/>
              <a:pathLst>
                <a:path w="4301490" h="1165860">
                  <a:moveTo>
                    <a:pt x="0" y="0"/>
                  </a:moveTo>
                  <a:lnTo>
                    <a:pt x="4301140" y="1165848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74326" y="277126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69"/>
                  </a:moveTo>
                  <a:lnTo>
                    <a:pt x="8231" y="0"/>
                  </a:lnTo>
                  <a:lnTo>
                    <a:pt x="45835" y="26493"/>
                  </a:lnTo>
                  <a:lnTo>
                    <a:pt x="0" y="30369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74326" y="2771263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369"/>
                  </a:moveTo>
                  <a:lnTo>
                    <a:pt x="45835" y="26493"/>
                  </a:lnTo>
                  <a:lnTo>
                    <a:pt x="8231" y="0"/>
                  </a:lnTo>
                  <a:lnTo>
                    <a:pt x="0" y="3036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721924" y="1763266"/>
            <a:ext cx="4419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solidFill>
                  <a:srgbClr val="616161"/>
                </a:solidFill>
                <a:latin typeface="Trebuchet MS"/>
                <a:cs typeface="Trebuchet MS"/>
              </a:rPr>
              <a:t>(“B”,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45775" y="1932116"/>
            <a:ext cx="4419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solidFill>
                  <a:srgbClr val="616161"/>
                </a:solidFill>
                <a:latin typeface="Trebuchet MS"/>
                <a:cs typeface="Trebuchet MS"/>
              </a:rPr>
              <a:t>(“B”,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72539" y="2593300"/>
            <a:ext cx="4352290" cy="1268730"/>
            <a:chOff x="1672539" y="2593300"/>
            <a:chExt cx="4352290" cy="1268730"/>
          </a:xfrm>
        </p:grpSpPr>
        <p:sp>
          <p:nvSpPr>
            <p:cNvPr id="33" name="object 33"/>
            <p:cNvSpPr/>
            <p:nvPr/>
          </p:nvSpPr>
          <p:spPr>
            <a:xfrm>
              <a:off x="1677301" y="2598062"/>
              <a:ext cx="4299585" cy="201295"/>
            </a:xfrm>
            <a:custGeom>
              <a:avLst/>
              <a:gdLst/>
              <a:ahLst/>
              <a:cxnLst/>
              <a:rect l="l" t="t" r="r" b="b"/>
              <a:pathLst>
                <a:path w="4299585" h="201294">
                  <a:moveTo>
                    <a:pt x="0" y="0"/>
                  </a:moveTo>
                  <a:lnTo>
                    <a:pt x="4299212" y="200734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75780" y="2783081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31"/>
                  </a:moveTo>
                  <a:lnTo>
                    <a:pt x="1467" y="0"/>
                  </a:lnTo>
                  <a:lnTo>
                    <a:pt x="43911" y="17731"/>
                  </a:lnTo>
                  <a:lnTo>
                    <a:pt x="0" y="3143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75780" y="2783081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431"/>
                  </a:moveTo>
                  <a:lnTo>
                    <a:pt x="43911" y="17731"/>
                  </a:lnTo>
                  <a:lnTo>
                    <a:pt x="1467" y="0"/>
                  </a:lnTo>
                  <a:lnTo>
                    <a:pt x="0" y="3143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77301" y="3766637"/>
              <a:ext cx="4279265" cy="74930"/>
            </a:xfrm>
            <a:custGeom>
              <a:avLst/>
              <a:gdLst/>
              <a:ahLst/>
              <a:cxnLst/>
              <a:rect l="l" t="t" r="r" b="b"/>
              <a:pathLst>
                <a:path w="4279265" h="74929">
                  <a:moveTo>
                    <a:pt x="0" y="0"/>
                  </a:moveTo>
                  <a:lnTo>
                    <a:pt x="4279058" y="74307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56087" y="38252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0"/>
                  </a:moveTo>
                  <a:lnTo>
                    <a:pt x="545" y="0"/>
                  </a:lnTo>
                  <a:lnTo>
                    <a:pt x="43491" y="16480"/>
                  </a:lnTo>
                  <a:lnTo>
                    <a:pt x="0" y="3146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56087" y="3825215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0"/>
                  </a:moveTo>
                  <a:lnTo>
                    <a:pt x="43491" y="16480"/>
                  </a:lnTo>
                  <a:lnTo>
                    <a:pt x="545" y="0"/>
                  </a:lnTo>
                  <a:lnTo>
                    <a:pt x="0" y="3146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696524" y="2381991"/>
            <a:ext cx="986790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solidFill>
                  <a:srgbClr val="616161"/>
                </a:solidFill>
                <a:latin typeface="Trebuchet MS"/>
                <a:cs typeface="Trebuchet MS"/>
              </a:rPr>
              <a:t>(“B”,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r>
              <a:rPr sz="12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72" baseline="-11574" dirty="0">
                <a:solidFill>
                  <a:srgbClr val="616161"/>
                </a:solidFill>
                <a:latin typeface="Trebuchet MS"/>
                <a:cs typeface="Trebuchet MS"/>
              </a:rPr>
              <a:t>(“B”,</a:t>
            </a:r>
            <a:r>
              <a:rPr sz="1800" spc="-82" baseline="-11574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77" baseline="-11574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800" baseline="-11574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1045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200">
              <a:latin typeface="Trebuchet MS"/>
              <a:cs typeface="Trebuchet MS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800" spc="-165" baseline="-6944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800" spc="-82" baseline="-6944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77" baseline="-6944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672612" y="2591337"/>
            <a:ext cx="4339590" cy="1255395"/>
            <a:chOff x="1672612" y="2591337"/>
            <a:chExt cx="4339590" cy="1255395"/>
          </a:xfrm>
        </p:grpSpPr>
        <p:sp>
          <p:nvSpPr>
            <p:cNvPr id="41" name="object 41"/>
            <p:cNvSpPr/>
            <p:nvPr/>
          </p:nvSpPr>
          <p:spPr>
            <a:xfrm>
              <a:off x="1677374" y="2596100"/>
              <a:ext cx="4288790" cy="1230630"/>
            </a:xfrm>
            <a:custGeom>
              <a:avLst/>
              <a:gdLst/>
              <a:ahLst/>
              <a:cxnLst/>
              <a:rect l="l" t="t" r="r" b="b"/>
              <a:pathLst>
                <a:path w="4288790" h="1230629">
                  <a:moveTo>
                    <a:pt x="0" y="0"/>
                  </a:moveTo>
                  <a:lnTo>
                    <a:pt x="4288165" y="123014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961202" y="381111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245"/>
                  </a:moveTo>
                  <a:lnTo>
                    <a:pt x="8676" y="0"/>
                  </a:lnTo>
                  <a:lnTo>
                    <a:pt x="45887" y="27041"/>
                  </a:lnTo>
                  <a:lnTo>
                    <a:pt x="0" y="3024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961202" y="3811118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245"/>
                  </a:moveTo>
                  <a:lnTo>
                    <a:pt x="45887" y="27041"/>
                  </a:lnTo>
                  <a:lnTo>
                    <a:pt x="8676" y="0"/>
                  </a:lnTo>
                  <a:lnTo>
                    <a:pt x="0" y="3024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1721924" y="3867916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291850" y="3909766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17274" y="4096216"/>
            <a:ext cx="949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r>
              <a:rPr sz="1200" spc="-1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65" baseline="-20833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800" spc="-82" baseline="-20833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77" baseline="-20833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800" baseline="-20833">
              <a:latin typeface="Trebuchet MS"/>
              <a:cs typeface="Trebuchet M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028914" y="1413937"/>
            <a:ext cx="1478280" cy="2674620"/>
            <a:chOff x="6028914" y="1413937"/>
            <a:chExt cx="1478280" cy="2674620"/>
          </a:xfrm>
        </p:grpSpPr>
        <p:sp>
          <p:nvSpPr>
            <p:cNvPr id="48" name="object 48"/>
            <p:cNvSpPr/>
            <p:nvPr/>
          </p:nvSpPr>
          <p:spPr>
            <a:xfrm>
              <a:off x="6033677" y="14187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033677" y="14187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33677" y="26298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033677" y="26298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3677" y="3678375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29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033677" y="3678375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6033675" y="1176250"/>
            <a:ext cx="1468755" cy="325056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 marL="441325">
              <a:lnSpc>
                <a:spcPct val="100000"/>
              </a:lnSpc>
              <a:spcBef>
                <a:spcPts val="745"/>
              </a:spcBef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 marL="441325">
              <a:lnSpc>
                <a:spcPct val="100000"/>
              </a:lnSpc>
              <a:spcBef>
                <a:spcPts val="735"/>
              </a:spcBef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3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296950" y="1549329"/>
            <a:ext cx="4800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4)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344950" y="2760678"/>
            <a:ext cx="475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solidFill>
                  <a:srgbClr val="616161"/>
                </a:solidFill>
                <a:latin typeface="Trebuchet MS"/>
                <a:cs typeface="Trebuchet MS"/>
              </a:rPr>
              <a:t>(“B”,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4)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344950" y="3757304"/>
            <a:ext cx="476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616161"/>
                </a:solidFill>
                <a:latin typeface="Trebuchet MS"/>
                <a:cs typeface="Trebuchet MS"/>
              </a:rPr>
              <a:t>7)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497413" y="1616437"/>
            <a:ext cx="779145" cy="2307590"/>
            <a:chOff x="7497413" y="1616437"/>
            <a:chExt cx="779145" cy="2307590"/>
          </a:xfrm>
        </p:grpSpPr>
        <p:sp>
          <p:nvSpPr>
            <p:cNvPr id="59" name="object 59"/>
            <p:cNvSpPr/>
            <p:nvPr/>
          </p:nvSpPr>
          <p:spPr>
            <a:xfrm>
              <a:off x="7502176" y="1621199"/>
              <a:ext cx="713105" cy="48895"/>
            </a:xfrm>
            <a:custGeom>
              <a:avLst/>
              <a:gdLst/>
              <a:ahLst/>
              <a:cxnLst/>
              <a:rect l="l" t="t" r="r" b="b"/>
              <a:pathLst>
                <a:path w="713104" h="48894">
                  <a:moveTo>
                    <a:pt x="0" y="0"/>
                  </a:moveTo>
                  <a:lnTo>
                    <a:pt x="712780" y="4833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213892" y="1653836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2128" y="0"/>
                  </a:lnTo>
                  <a:lnTo>
                    <a:pt x="44190" y="18620"/>
                  </a:lnTo>
                  <a:lnTo>
                    <a:pt x="0" y="3139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213892" y="1653836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44190" y="18620"/>
                  </a:lnTo>
                  <a:lnTo>
                    <a:pt x="2128" y="0"/>
                  </a:lnTo>
                  <a:lnTo>
                    <a:pt x="0" y="3139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515376" y="2806199"/>
              <a:ext cx="713105" cy="48895"/>
            </a:xfrm>
            <a:custGeom>
              <a:avLst/>
              <a:gdLst/>
              <a:ahLst/>
              <a:cxnLst/>
              <a:rect l="l" t="t" r="r" b="b"/>
              <a:pathLst>
                <a:path w="713104" h="48894">
                  <a:moveTo>
                    <a:pt x="0" y="0"/>
                  </a:moveTo>
                  <a:lnTo>
                    <a:pt x="712780" y="4833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227092" y="2838836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2128" y="0"/>
                  </a:lnTo>
                  <a:lnTo>
                    <a:pt x="44190" y="18620"/>
                  </a:lnTo>
                  <a:lnTo>
                    <a:pt x="0" y="3139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227092" y="2838836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44190" y="18620"/>
                  </a:lnTo>
                  <a:lnTo>
                    <a:pt x="2128" y="0"/>
                  </a:lnTo>
                  <a:lnTo>
                    <a:pt x="0" y="3139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515376" y="3854774"/>
              <a:ext cx="713105" cy="48895"/>
            </a:xfrm>
            <a:custGeom>
              <a:avLst/>
              <a:gdLst/>
              <a:ahLst/>
              <a:cxnLst/>
              <a:rect l="l" t="t" r="r" b="b"/>
              <a:pathLst>
                <a:path w="713104" h="48895">
                  <a:moveTo>
                    <a:pt x="0" y="0"/>
                  </a:moveTo>
                  <a:lnTo>
                    <a:pt x="712780" y="4833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227092" y="3887411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2128" y="0"/>
                  </a:lnTo>
                  <a:lnTo>
                    <a:pt x="44190" y="18620"/>
                  </a:lnTo>
                  <a:lnTo>
                    <a:pt x="0" y="3139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227092" y="3887411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44190" y="18620"/>
                  </a:lnTo>
                  <a:lnTo>
                    <a:pt x="2128" y="0"/>
                  </a:lnTo>
                  <a:lnTo>
                    <a:pt x="0" y="3139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525" y="139050"/>
            <a:ext cx="6238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85" dirty="0">
                <a:solidFill>
                  <a:srgbClr val="202729"/>
                </a:solidFill>
              </a:rPr>
              <a:t>Shuffle/Sort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dirty="0">
                <a:solidFill>
                  <a:srgbClr val="202729"/>
                </a:solidFill>
              </a:rPr>
              <a:t>Combiner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04037" y="1171487"/>
            <a:ext cx="4074795" cy="3260090"/>
            <a:chOff x="204037" y="1171487"/>
            <a:chExt cx="4074795" cy="3260090"/>
          </a:xfrm>
        </p:grpSpPr>
        <p:sp>
          <p:nvSpPr>
            <p:cNvPr id="4" name="object 4"/>
            <p:cNvSpPr/>
            <p:nvPr/>
          </p:nvSpPr>
          <p:spPr>
            <a:xfrm>
              <a:off x="208799" y="1176250"/>
              <a:ext cx="4065270" cy="3250565"/>
            </a:xfrm>
            <a:custGeom>
              <a:avLst/>
              <a:gdLst/>
              <a:ahLst/>
              <a:cxnLst/>
              <a:rect l="l" t="t" r="r" b="b"/>
              <a:pathLst>
                <a:path w="4065270" h="3250565">
                  <a:moveTo>
                    <a:pt x="4064699" y="3250499"/>
                  </a:moveTo>
                  <a:lnTo>
                    <a:pt x="0" y="3250499"/>
                  </a:lnTo>
                  <a:lnTo>
                    <a:pt x="0" y="0"/>
                  </a:lnTo>
                  <a:lnTo>
                    <a:pt x="4064699" y="0"/>
                  </a:lnTo>
                  <a:lnTo>
                    <a:pt x="4064699" y="3250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99" y="1176250"/>
              <a:ext cx="4065270" cy="3250565"/>
            </a:xfrm>
            <a:custGeom>
              <a:avLst/>
              <a:gdLst/>
              <a:ahLst/>
              <a:cxnLst/>
              <a:rect l="l" t="t" r="r" b="b"/>
              <a:pathLst>
                <a:path w="4065270" h="3250565">
                  <a:moveTo>
                    <a:pt x="0" y="0"/>
                  </a:moveTo>
                  <a:lnTo>
                    <a:pt x="4064699" y="0"/>
                  </a:lnTo>
                  <a:lnTo>
                    <a:pt x="4064699" y="3250499"/>
                  </a:lnTo>
                  <a:lnTo>
                    <a:pt x="0" y="3250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801" y="14180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8801" y="14180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10366" y="4631743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616161"/>
                </a:solidFill>
                <a:latin typeface="Trebuchet MS"/>
                <a:cs typeface="Trebuchet MS"/>
              </a:rPr>
              <a:t>Map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28914" y="1176250"/>
            <a:ext cx="1478280" cy="3250565"/>
            <a:chOff x="6028914" y="1176250"/>
            <a:chExt cx="1478280" cy="3250565"/>
          </a:xfrm>
        </p:grpSpPr>
        <p:sp>
          <p:nvSpPr>
            <p:cNvPr id="10" name="object 10"/>
            <p:cNvSpPr/>
            <p:nvPr/>
          </p:nvSpPr>
          <p:spPr>
            <a:xfrm>
              <a:off x="6033675" y="1176250"/>
              <a:ext cx="1468755" cy="3250565"/>
            </a:xfrm>
            <a:custGeom>
              <a:avLst/>
              <a:gdLst/>
              <a:ahLst/>
              <a:cxnLst/>
              <a:rect l="l" t="t" r="r" b="b"/>
              <a:pathLst>
                <a:path w="1468754" h="3250565">
                  <a:moveTo>
                    <a:pt x="1468499" y="3250499"/>
                  </a:moveTo>
                  <a:lnTo>
                    <a:pt x="0" y="3250499"/>
                  </a:lnTo>
                  <a:lnTo>
                    <a:pt x="0" y="0"/>
                  </a:lnTo>
                  <a:lnTo>
                    <a:pt x="1468499" y="0"/>
                  </a:lnTo>
                  <a:lnTo>
                    <a:pt x="1468499" y="3250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3677" y="14187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3677" y="14187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3677" y="26298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3677" y="26298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33677" y="3678374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29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33677" y="3678374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71749" y="4577318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Reduce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2539" y="1450419"/>
            <a:ext cx="130429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290955" algn="l"/>
              </a:tabLst>
            </a:pPr>
            <a:r>
              <a:rPr sz="1000" u="heavy" dirty="0">
                <a:uFill>
                  <a:solidFill>
                    <a:srgbClr val="4BA173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6751" y="1450419"/>
            <a:ext cx="605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016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1:  </a:t>
            </a:r>
            <a:r>
              <a:rPr sz="1000" dirty="0">
                <a:latin typeface="Arial MT"/>
                <a:cs typeface="Arial MT"/>
              </a:rPr>
              <a:t>“ABABAA”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4039" y="2390799"/>
            <a:ext cx="1478280" cy="414655"/>
            <a:chOff x="204039" y="2390799"/>
            <a:chExt cx="1478280" cy="414655"/>
          </a:xfrm>
        </p:grpSpPr>
        <p:sp>
          <p:nvSpPr>
            <p:cNvPr id="21" name="object 21"/>
            <p:cNvSpPr/>
            <p:nvPr/>
          </p:nvSpPr>
          <p:spPr>
            <a:xfrm>
              <a:off x="208801" y="2395562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8801" y="2395562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57258" y="2427882"/>
            <a:ext cx="5848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marR="5080" indent="-2159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2:  </a:t>
            </a:r>
            <a:r>
              <a:rPr sz="1000" dirty="0">
                <a:latin typeface="Arial MT"/>
                <a:cs typeface="Arial MT"/>
              </a:rPr>
              <a:t>“BBCCC”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04039" y="3559374"/>
            <a:ext cx="1478280" cy="414655"/>
            <a:chOff x="204039" y="3559374"/>
            <a:chExt cx="1478280" cy="414655"/>
          </a:xfrm>
        </p:grpSpPr>
        <p:sp>
          <p:nvSpPr>
            <p:cNvPr id="25" name="object 25"/>
            <p:cNvSpPr/>
            <p:nvPr/>
          </p:nvSpPr>
          <p:spPr>
            <a:xfrm>
              <a:off x="208801" y="3564137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29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8801" y="3564137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677301" y="3596457"/>
            <a:ext cx="13195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306195" algn="l"/>
              </a:tabLst>
            </a:pPr>
            <a:r>
              <a:rPr sz="1000" u="sng" dirty="0">
                <a:uFill>
                  <a:solidFill>
                    <a:srgbClr val="4BA173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4893" y="3596457"/>
            <a:ext cx="549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 marR="5080" indent="-4254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3  “CCCC”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33675" y="1176250"/>
            <a:ext cx="1468755" cy="325056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 marL="441325">
              <a:lnSpc>
                <a:spcPct val="100000"/>
              </a:lnSpc>
              <a:spcBef>
                <a:spcPts val="745"/>
              </a:spcBef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 marL="441325">
              <a:lnSpc>
                <a:spcPct val="100000"/>
              </a:lnSpc>
              <a:spcBef>
                <a:spcPts val="735"/>
              </a:spcBef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3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982487" y="1434037"/>
            <a:ext cx="1279525" cy="414655"/>
            <a:chOff x="2982487" y="1434037"/>
            <a:chExt cx="1279525" cy="414655"/>
          </a:xfrm>
        </p:grpSpPr>
        <p:sp>
          <p:nvSpPr>
            <p:cNvPr id="31" name="object 31"/>
            <p:cNvSpPr/>
            <p:nvPr/>
          </p:nvSpPr>
          <p:spPr>
            <a:xfrm>
              <a:off x="2987250" y="143879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1202100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87250" y="143879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346887" y="1547319"/>
            <a:ext cx="5632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Combiner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999062" y="2496712"/>
            <a:ext cx="1279525" cy="414655"/>
            <a:chOff x="2999062" y="2496712"/>
            <a:chExt cx="1279525" cy="414655"/>
          </a:xfrm>
        </p:grpSpPr>
        <p:sp>
          <p:nvSpPr>
            <p:cNvPr id="35" name="object 35"/>
            <p:cNvSpPr/>
            <p:nvPr/>
          </p:nvSpPr>
          <p:spPr>
            <a:xfrm>
              <a:off x="3003825" y="2501475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1202100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03825" y="2501475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363462" y="2609994"/>
            <a:ext cx="5632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Combiner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006712" y="3559387"/>
            <a:ext cx="1279525" cy="414655"/>
            <a:chOff x="3006712" y="3559387"/>
            <a:chExt cx="1279525" cy="414655"/>
          </a:xfrm>
        </p:grpSpPr>
        <p:sp>
          <p:nvSpPr>
            <p:cNvPr id="39" name="object 39"/>
            <p:cNvSpPr/>
            <p:nvPr/>
          </p:nvSpPr>
          <p:spPr>
            <a:xfrm>
              <a:off x="3011475" y="356414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29">
                  <a:moveTo>
                    <a:pt x="1202100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11475" y="356414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371112" y="3672670"/>
            <a:ext cx="5632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Combiner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672462" y="1619903"/>
            <a:ext cx="1330325" cy="2167255"/>
            <a:chOff x="1672462" y="1619903"/>
            <a:chExt cx="1330325" cy="2167255"/>
          </a:xfrm>
        </p:grpSpPr>
        <p:sp>
          <p:nvSpPr>
            <p:cNvPr id="43" name="object 43"/>
            <p:cNvSpPr/>
            <p:nvPr/>
          </p:nvSpPr>
          <p:spPr>
            <a:xfrm>
              <a:off x="2929710" y="1624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97" y="0"/>
                  </a:lnTo>
                  <a:lnTo>
                    <a:pt x="43468" y="16413"/>
                  </a:lnTo>
                  <a:lnTo>
                    <a:pt x="0" y="31461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29710" y="162466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1"/>
                  </a:moveTo>
                  <a:lnTo>
                    <a:pt x="43468" y="16413"/>
                  </a:lnTo>
                  <a:lnTo>
                    <a:pt x="497" y="0"/>
                  </a:lnTo>
                  <a:lnTo>
                    <a:pt x="0" y="31461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77225" y="2598075"/>
              <a:ext cx="1270000" cy="101600"/>
            </a:xfrm>
            <a:custGeom>
              <a:avLst/>
              <a:gdLst/>
              <a:ahLst/>
              <a:cxnLst/>
              <a:rect l="l" t="t" r="r" b="b"/>
              <a:pathLst>
                <a:path w="1270000" h="101600">
                  <a:moveTo>
                    <a:pt x="0" y="0"/>
                  </a:moveTo>
                  <a:lnTo>
                    <a:pt x="1269631" y="101352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945604" y="2683744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65"/>
                  </a:moveTo>
                  <a:lnTo>
                    <a:pt x="2503" y="0"/>
                  </a:lnTo>
                  <a:lnTo>
                    <a:pt x="44340" y="19122"/>
                  </a:lnTo>
                  <a:lnTo>
                    <a:pt x="0" y="313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945604" y="2683744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65"/>
                  </a:moveTo>
                  <a:lnTo>
                    <a:pt x="44340" y="19122"/>
                  </a:lnTo>
                  <a:lnTo>
                    <a:pt x="2503" y="0"/>
                  </a:lnTo>
                  <a:lnTo>
                    <a:pt x="0" y="313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54251" y="37509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54251" y="375090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525" y="139050"/>
            <a:ext cx="6238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85" dirty="0">
                <a:solidFill>
                  <a:srgbClr val="202729"/>
                </a:solidFill>
              </a:rPr>
              <a:t>Shuffle/Sort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dirty="0">
                <a:solidFill>
                  <a:srgbClr val="202729"/>
                </a:solidFill>
              </a:rPr>
              <a:t>Combiner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204037" y="1171487"/>
            <a:ext cx="4074795" cy="3260090"/>
            <a:chOff x="204037" y="1171487"/>
            <a:chExt cx="4074795" cy="3260090"/>
          </a:xfrm>
        </p:grpSpPr>
        <p:sp>
          <p:nvSpPr>
            <p:cNvPr id="4" name="object 4"/>
            <p:cNvSpPr/>
            <p:nvPr/>
          </p:nvSpPr>
          <p:spPr>
            <a:xfrm>
              <a:off x="208799" y="1176250"/>
              <a:ext cx="4065270" cy="3250565"/>
            </a:xfrm>
            <a:custGeom>
              <a:avLst/>
              <a:gdLst/>
              <a:ahLst/>
              <a:cxnLst/>
              <a:rect l="l" t="t" r="r" b="b"/>
              <a:pathLst>
                <a:path w="4065270" h="3250565">
                  <a:moveTo>
                    <a:pt x="4064699" y="3250499"/>
                  </a:moveTo>
                  <a:lnTo>
                    <a:pt x="0" y="3250499"/>
                  </a:lnTo>
                  <a:lnTo>
                    <a:pt x="0" y="0"/>
                  </a:lnTo>
                  <a:lnTo>
                    <a:pt x="4064699" y="0"/>
                  </a:lnTo>
                  <a:lnTo>
                    <a:pt x="4064699" y="3250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8799" y="1176250"/>
              <a:ext cx="4065270" cy="3250565"/>
            </a:xfrm>
            <a:custGeom>
              <a:avLst/>
              <a:gdLst/>
              <a:ahLst/>
              <a:cxnLst/>
              <a:rect l="l" t="t" r="r" b="b"/>
              <a:pathLst>
                <a:path w="4065270" h="3250565">
                  <a:moveTo>
                    <a:pt x="0" y="0"/>
                  </a:moveTo>
                  <a:lnTo>
                    <a:pt x="4064699" y="0"/>
                  </a:lnTo>
                  <a:lnTo>
                    <a:pt x="4064699" y="3250499"/>
                  </a:lnTo>
                  <a:lnTo>
                    <a:pt x="0" y="32504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010366" y="4631743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616161"/>
                </a:solidFill>
                <a:latin typeface="Trebuchet MS"/>
                <a:cs typeface="Trebuchet MS"/>
              </a:rPr>
              <a:t>Map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28914" y="1176250"/>
            <a:ext cx="1478280" cy="3250565"/>
            <a:chOff x="6028914" y="1176250"/>
            <a:chExt cx="1478280" cy="3250565"/>
          </a:xfrm>
        </p:grpSpPr>
        <p:sp>
          <p:nvSpPr>
            <p:cNvPr id="8" name="object 8"/>
            <p:cNvSpPr/>
            <p:nvPr/>
          </p:nvSpPr>
          <p:spPr>
            <a:xfrm>
              <a:off x="6033675" y="1176250"/>
              <a:ext cx="1468755" cy="3250565"/>
            </a:xfrm>
            <a:custGeom>
              <a:avLst/>
              <a:gdLst/>
              <a:ahLst/>
              <a:cxnLst/>
              <a:rect l="l" t="t" r="r" b="b"/>
              <a:pathLst>
                <a:path w="1468754" h="3250565">
                  <a:moveTo>
                    <a:pt x="1468499" y="3250499"/>
                  </a:moveTo>
                  <a:lnTo>
                    <a:pt x="0" y="3250499"/>
                  </a:lnTo>
                  <a:lnTo>
                    <a:pt x="0" y="0"/>
                  </a:lnTo>
                  <a:lnTo>
                    <a:pt x="1468499" y="0"/>
                  </a:lnTo>
                  <a:lnTo>
                    <a:pt x="1468499" y="32504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33677" y="14187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33677" y="14187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33677" y="26298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33677" y="2629800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33677" y="3678374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29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33677" y="3678374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71749" y="4577318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Reduce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25425" y="1061854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4039" y="1413337"/>
            <a:ext cx="1478280" cy="414655"/>
            <a:chOff x="204039" y="1413337"/>
            <a:chExt cx="1478280" cy="414655"/>
          </a:xfrm>
        </p:grpSpPr>
        <p:sp>
          <p:nvSpPr>
            <p:cNvPr id="18" name="object 18"/>
            <p:cNvSpPr/>
            <p:nvPr/>
          </p:nvSpPr>
          <p:spPr>
            <a:xfrm>
              <a:off x="208801" y="14180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8801" y="14180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34051" y="1450419"/>
            <a:ext cx="618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1:  </a:t>
            </a:r>
            <a:r>
              <a:rPr sz="1000" dirty="0">
                <a:latin typeface="Arial MT"/>
                <a:cs typeface="Arial MT"/>
              </a:rPr>
              <a:t>“ABABAA”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4039" y="2390799"/>
            <a:ext cx="1478280" cy="414655"/>
            <a:chOff x="204039" y="2390799"/>
            <a:chExt cx="1478280" cy="414655"/>
          </a:xfrm>
        </p:grpSpPr>
        <p:sp>
          <p:nvSpPr>
            <p:cNvPr id="22" name="object 22"/>
            <p:cNvSpPr/>
            <p:nvPr/>
          </p:nvSpPr>
          <p:spPr>
            <a:xfrm>
              <a:off x="208801" y="2395562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8801" y="2395562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44558" y="2427882"/>
            <a:ext cx="5975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2:  </a:t>
            </a:r>
            <a:r>
              <a:rPr sz="1000" dirty="0">
                <a:latin typeface="Arial MT"/>
                <a:cs typeface="Arial MT"/>
              </a:rPr>
              <a:t>“BBCCC”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04039" y="3559374"/>
            <a:ext cx="1478280" cy="414655"/>
            <a:chOff x="204039" y="3559374"/>
            <a:chExt cx="1478280" cy="414655"/>
          </a:xfrm>
        </p:grpSpPr>
        <p:sp>
          <p:nvSpPr>
            <p:cNvPr id="26" name="object 26"/>
            <p:cNvSpPr/>
            <p:nvPr/>
          </p:nvSpPr>
          <p:spPr>
            <a:xfrm>
              <a:off x="208801" y="3564137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29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8801" y="3564137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2193" y="3596457"/>
            <a:ext cx="5619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 marR="5080" indent="-42545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latin typeface="Arial MT"/>
                <a:cs typeface="Arial MT"/>
              </a:rPr>
              <a:t>Mapper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3  “CCCC”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50012" y="3596457"/>
            <a:ext cx="13366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3340" algn="l"/>
              </a:tabLst>
            </a:pPr>
            <a:r>
              <a:rPr sz="1000" u="heavy" dirty="0">
                <a:uFill>
                  <a:solidFill>
                    <a:srgbClr val="4BA173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00025" y="1255216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277" baseline="-6944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r>
              <a:rPr sz="1800" spc="15" baseline="-6944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442850" y="1047679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42850" y="1272254"/>
            <a:ext cx="394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22" baseline="4629" dirty="0">
                <a:solidFill>
                  <a:srgbClr val="616161"/>
                </a:solidFill>
                <a:latin typeface="Trebuchet MS"/>
                <a:cs typeface="Trebuchet MS"/>
              </a:rPr>
              <a:t>1</a:t>
            </a:r>
            <a:r>
              <a:rPr sz="1800" spc="-382" baseline="4629" dirty="0">
                <a:solidFill>
                  <a:srgbClr val="616161"/>
                </a:solidFill>
                <a:latin typeface="Trebuchet MS"/>
                <a:cs typeface="Trebuchet MS"/>
              </a:rPr>
              <a:t>)</a:t>
            </a: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615087" y="1464766"/>
            <a:ext cx="1358265" cy="50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89890" algn="l"/>
                <a:tab pos="916940" algn="l"/>
                <a:tab pos="1319530" algn="l"/>
              </a:tabLst>
            </a:pPr>
            <a:r>
              <a:rPr sz="1200" u="heavy" dirty="0">
                <a:solidFill>
                  <a:srgbClr val="616161"/>
                </a:solidFill>
                <a:uFill>
                  <a:solidFill>
                    <a:srgbClr val="4BA173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200" u="heavy" spc="-185" dirty="0">
                <a:solidFill>
                  <a:srgbClr val="616161"/>
                </a:solidFill>
                <a:uFill>
                  <a:solidFill>
                    <a:srgbClr val="4BA173"/>
                  </a:solidFill>
                </a:uFill>
                <a:latin typeface="Trebuchet MS"/>
                <a:cs typeface="Trebuchet MS"/>
              </a:rPr>
              <a:t>1)	</a:t>
            </a:r>
            <a:r>
              <a:rPr sz="1800" u="heavy" spc="-277" baseline="-6944" dirty="0">
                <a:solidFill>
                  <a:srgbClr val="616161"/>
                </a:solidFill>
                <a:uFill>
                  <a:solidFill>
                    <a:srgbClr val="4BA173"/>
                  </a:solidFill>
                </a:uFill>
                <a:latin typeface="Trebuchet MS"/>
                <a:cs typeface="Trebuchet MS"/>
              </a:rPr>
              <a:t>1)	</a:t>
            </a:r>
            <a:endParaRPr sz="1800" baseline="-6944">
              <a:latin typeface="Trebuchet MS"/>
              <a:cs typeface="Trebuchet MS"/>
            </a:endParaRPr>
          </a:p>
          <a:p>
            <a:pPr marL="119380">
              <a:lnSpc>
                <a:spcPct val="100000"/>
              </a:lnSpc>
              <a:spcBef>
                <a:spcPts val="910"/>
              </a:spcBef>
            </a:pPr>
            <a:r>
              <a:rPr sz="1200" spc="-114" dirty="0">
                <a:solidFill>
                  <a:srgbClr val="616161"/>
                </a:solidFill>
                <a:latin typeface="Trebuchet MS"/>
                <a:cs typeface="Trebuchet MS"/>
              </a:rPr>
              <a:t>(“B”,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r>
              <a:rPr sz="12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72" baseline="-39351" dirty="0">
                <a:solidFill>
                  <a:srgbClr val="616161"/>
                </a:solidFill>
                <a:latin typeface="Trebuchet MS"/>
                <a:cs typeface="Trebuchet MS"/>
              </a:rPr>
              <a:t>(“B”,</a:t>
            </a:r>
            <a:r>
              <a:rPr sz="1800" spc="-82" baseline="-39351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77" baseline="-39351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800" baseline="-39351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96524" y="2381991"/>
            <a:ext cx="9791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solidFill>
                  <a:srgbClr val="616161"/>
                </a:solidFill>
                <a:latin typeface="Trebuchet MS"/>
                <a:cs typeface="Trebuchet MS"/>
              </a:rPr>
              <a:t>(“B”,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r>
              <a:rPr sz="12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72" baseline="-11574" dirty="0">
                <a:solidFill>
                  <a:srgbClr val="616161"/>
                </a:solidFill>
                <a:latin typeface="Trebuchet MS"/>
                <a:cs typeface="Trebuchet MS"/>
              </a:rPr>
              <a:t>(“B”,</a:t>
            </a:r>
            <a:r>
              <a:rPr sz="1800" spc="-82" baseline="-11574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77" baseline="-11574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800" baseline="-11574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96524" y="2697616"/>
            <a:ext cx="986790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200">
              <a:latin typeface="Trebuchet MS"/>
              <a:cs typeface="Trebuchet MS"/>
            </a:endParaRPr>
          </a:p>
          <a:p>
            <a:pPr marL="100330">
              <a:lnSpc>
                <a:spcPct val="100000"/>
              </a:lnSpc>
              <a:spcBef>
                <a:spcPts val="20"/>
              </a:spcBef>
            </a:pPr>
            <a:r>
              <a:rPr sz="1800" spc="-165" baseline="-6944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800" spc="-82" baseline="-6944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77" baseline="-6944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21924" y="3867916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91850" y="3909766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17274" y="4096216"/>
            <a:ext cx="949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185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r>
              <a:rPr sz="1200" spc="-1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65" baseline="-20833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800" spc="-82" baseline="-20833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77" baseline="-20833" dirty="0">
                <a:solidFill>
                  <a:srgbClr val="616161"/>
                </a:solidFill>
                <a:latin typeface="Trebuchet MS"/>
                <a:cs typeface="Trebuchet MS"/>
              </a:rPr>
              <a:t>1)</a:t>
            </a:r>
            <a:endParaRPr sz="1800" baseline="-20833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33675" y="1176250"/>
            <a:ext cx="1468755" cy="325056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 marL="441325">
              <a:lnSpc>
                <a:spcPct val="100000"/>
              </a:lnSpc>
              <a:spcBef>
                <a:spcPts val="745"/>
              </a:spcBef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 marL="441325">
              <a:lnSpc>
                <a:spcPct val="100000"/>
              </a:lnSpc>
              <a:spcBef>
                <a:spcPts val="735"/>
              </a:spcBef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3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982487" y="1434037"/>
            <a:ext cx="1279525" cy="414655"/>
            <a:chOff x="2982487" y="1434037"/>
            <a:chExt cx="1279525" cy="414655"/>
          </a:xfrm>
        </p:grpSpPr>
        <p:sp>
          <p:nvSpPr>
            <p:cNvPr id="41" name="object 41"/>
            <p:cNvSpPr/>
            <p:nvPr/>
          </p:nvSpPr>
          <p:spPr>
            <a:xfrm>
              <a:off x="2987250" y="143879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1202100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87250" y="143879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334187" y="1547319"/>
            <a:ext cx="575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Combiner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925197" y="1620289"/>
            <a:ext cx="1353185" cy="1290955"/>
            <a:chOff x="2925197" y="1620289"/>
            <a:chExt cx="1353185" cy="1290955"/>
          </a:xfrm>
        </p:grpSpPr>
        <p:sp>
          <p:nvSpPr>
            <p:cNvPr id="45" name="object 45"/>
            <p:cNvSpPr/>
            <p:nvPr/>
          </p:nvSpPr>
          <p:spPr>
            <a:xfrm>
              <a:off x="2929960" y="16250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283" y="0"/>
                  </a:lnTo>
                  <a:lnTo>
                    <a:pt x="43365" y="1612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929960" y="16250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65" y="16122"/>
                  </a:lnTo>
                  <a:lnTo>
                    <a:pt x="283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03825" y="2501474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1202100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003825" y="2501474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350762" y="2609994"/>
            <a:ext cx="575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Combiner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006712" y="3559387"/>
            <a:ext cx="1279525" cy="414655"/>
            <a:chOff x="3006712" y="3559387"/>
            <a:chExt cx="1279525" cy="414655"/>
          </a:xfrm>
        </p:grpSpPr>
        <p:sp>
          <p:nvSpPr>
            <p:cNvPr id="51" name="object 51"/>
            <p:cNvSpPr/>
            <p:nvPr/>
          </p:nvSpPr>
          <p:spPr>
            <a:xfrm>
              <a:off x="3011475" y="356414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29">
                  <a:moveTo>
                    <a:pt x="1202100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11475" y="356414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3358412" y="3672670"/>
            <a:ext cx="5759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 MT"/>
                <a:cs typeface="Arial MT"/>
              </a:rPr>
              <a:t>Combiner</a:t>
            </a:r>
            <a:endParaRPr sz="10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662712" y="2625839"/>
            <a:ext cx="1325245" cy="1167130"/>
            <a:chOff x="1662712" y="2625839"/>
            <a:chExt cx="1325245" cy="1167130"/>
          </a:xfrm>
        </p:grpSpPr>
        <p:sp>
          <p:nvSpPr>
            <p:cNvPr id="55" name="object 55"/>
            <p:cNvSpPr/>
            <p:nvPr/>
          </p:nvSpPr>
          <p:spPr>
            <a:xfrm>
              <a:off x="1667475" y="2634850"/>
              <a:ext cx="1272540" cy="12065"/>
            </a:xfrm>
            <a:custGeom>
              <a:avLst/>
              <a:gdLst/>
              <a:ahLst/>
              <a:cxnLst/>
              <a:rect l="l" t="t" r="r" b="b"/>
              <a:pathLst>
                <a:path w="1272539" h="12064">
                  <a:moveTo>
                    <a:pt x="0" y="0"/>
                  </a:moveTo>
                  <a:lnTo>
                    <a:pt x="1272152" y="11484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39485" y="26306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283" y="0"/>
                  </a:lnTo>
                  <a:lnTo>
                    <a:pt x="43365" y="1612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39485" y="26306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65" y="16122"/>
                  </a:lnTo>
                  <a:lnTo>
                    <a:pt x="283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39485" y="37564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283" y="0"/>
                  </a:lnTo>
                  <a:lnTo>
                    <a:pt x="43365" y="1612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939485" y="37564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65" y="16122"/>
                  </a:lnTo>
                  <a:lnTo>
                    <a:pt x="283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525" y="139050"/>
            <a:ext cx="62388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85" dirty="0">
                <a:solidFill>
                  <a:srgbClr val="202729"/>
                </a:solidFill>
              </a:rPr>
              <a:t>Shuffle/Sort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dirty="0">
                <a:solidFill>
                  <a:srgbClr val="202729"/>
                </a:solidFill>
              </a:rPr>
              <a:t>Combiner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08788" y="1176261"/>
            <a:ext cx="7293609" cy="3250565"/>
          </a:xfrm>
          <a:custGeom>
            <a:avLst/>
            <a:gdLst/>
            <a:ahLst/>
            <a:cxnLst/>
            <a:rect l="l" t="t" r="r" b="b"/>
            <a:pathLst>
              <a:path w="7293609" h="3250565">
                <a:moveTo>
                  <a:pt x="4064711" y="0"/>
                </a:moveTo>
                <a:lnTo>
                  <a:pt x="0" y="0"/>
                </a:lnTo>
                <a:lnTo>
                  <a:pt x="0" y="3250488"/>
                </a:lnTo>
                <a:lnTo>
                  <a:pt x="4064711" y="3250488"/>
                </a:lnTo>
                <a:lnTo>
                  <a:pt x="4064711" y="0"/>
                </a:lnTo>
                <a:close/>
              </a:path>
              <a:path w="7293609" h="3250565">
                <a:moveTo>
                  <a:pt x="7293381" y="0"/>
                </a:moveTo>
                <a:lnTo>
                  <a:pt x="5824880" y="0"/>
                </a:lnTo>
                <a:lnTo>
                  <a:pt x="5824880" y="3250488"/>
                </a:lnTo>
                <a:lnTo>
                  <a:pt x="7293381" y="3250488"/>
                </a:lnTo>
                <a:lnTo>
                  <a:pt x="7293381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10366" y="4631743"/>
            <a:ext cx="46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65" dirty="0">
                <a:solidFill>
                  <a:srgbClr val="616161"/>
                </a:solidFill>
                <a:latin typeface="Trebuchet MS"/>
                <a:cs typeface="Trebuchet MS"/>
              </a:rPr>
              <a:t>Map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71749" y="4577318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Reduce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5425" y="1061854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4039" y="1413337"/>
            <a:ext cx="7303134" cy="2675255"/>
            <a:chOff x="204039" y="1413337"/>
            <a:chExt cx="7303134" cy="2675255"/>
          </a:xfrm>
        </p:grpSpPr>
        <p:sp>
          <p:nvSpPr>
            <p:cNvPr id="8" name="object 8"/>
            <p:cNvSpPr/>
            <p:nvPr/>
          </p:nvSpPr>
          <p:spPr>
            <a:xfrm>
              <a:off x="208801" y="14180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8801" y="14180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8801" y="2395562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8801" y="2395562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8801" y="3564137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5" h="405129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9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4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8801" y="1642599"/>
              <a:ext cx="5777230" cy="2326640"/>
            </a:xfrm>
            <a:custGeom>
              <a:avLst/>
              <a:gdLst/>
              <a:ahLst/>
              <a:cxnLst/>
              <a:rect l="l" t="t" r="r" b="b"/>
              <a:pathLst>
                <a:path w="5777230" h="2326640">
                  <a:moveTo>
                    <a:pt x="0" y="1989037"/>
                  </a:moveTo>
                  <a:lnTo>
                    <a:pt x="5304" y="1962763"/>
                  </a:lnTo>
                  <a:lnTo>
                    <a:pt x="19770" y="1941307"/>
                  </a:lnTo>
                  <a:lnTo>
                    <a:pt x="41225" y="1926841"/>
                  </a:lnTo>
                  <a:lnTo>
                    <a:pt x="67499" y="1921537"/>
                  </a:lnTo>
                  <a:lnTo>
                    <a:pt x="1400999" y="1921537"/>
                  </a:lnTo>
                  <a:lnTo>
                    <a:pt x="1438449" y="1932878"/>
                  </a:lnTo>
                  <a:lnTo>
                    <a:pt x="1463361" y="1963206"/>
                  </a:lnTo>
                  <a:lnTo>
                    <a:pt x="1468499" y="1989037"/>
                  </a:lnTo>
                  <a:lnTo>
                    <a:pt x="1468499" y="2259037"/>
                  </a:lnTo>
                  <a:lnTo>
                    <a:pt x="1463195" y="2285311"/>
                  </a:lnTo>
                  <a:lnTo>
                    <a:pt x="1448729" y="2306767"/>
                  </a:lnTo>
                  <a:lnTo>
                    <a:pt x="1427274" y="2321233"/>
                  </a:lnTo>
                  <a:lnTo>
                    <a:pt x="1400999" y="2326537"/>
                  </a:lnTo>
                  <a:lnTo>
                    <a:pt x="67499" y="2326537"/>
                  </a:lnTo>
                  <a:lnTo>
                    <a:pt x="41225" y="2321233"/>
                  </a:lnTo>
                  <a:lnTo>
                    <a:pt x="19770" y="2306767"/>
                  </a:lnTo>
                  <a:lnTo>
                    <a:pt x="5304" y="2285311"/>
                  </a:lnTo>
                  <a:lnTo>
                    <a:pt x="0" y="2259037"/>
                  </a:lnTo>
                  <a:lnTo>
                    <a:pt x="0" y="1989037"/>
                  </a:lnTo>
                  <a:close/>
                </a:path>
                <a:path w="5777230" h="2326640">
                  <a:moveTo>
                    <a:pt x="4071673" y="0"/>
                  </a:moveTo>
                  <a:lnTo>
                    <a:pt x="5777197" y="1127385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77324" y="160568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253" y="0"/>
                  </a:lnTo>
                  <a:lnTo>
                    <a:pt x="43350" y="16081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77324" y="160568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50" y="16081"/>
                  </a:lnTo>
                  <a:lnTo>
                    <a:pt x="253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977323" y="2756860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5" h="37464">
                  <a:moveTo>
                    <a:pt x="44735" y="36960"/>
                  </a:moveTo>
                  <a:lnTo>
                    <a:pt x="0" y="26248"/>
                  </a:lnTo>
                  <a:lnTo>
                    <a:pt x="17351" y="0"/>
                  </a:lnTo>
                  <a:lnTo>
                    <a:pt x="44735" y="3696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77323" y="2756860"/>
              <a:ext cx="45085" cy="37465"/>
            </a:xfrm>
            <a:custGeom>
              <a:avLst/>
              <a:gdLst/>
              <a:ahLst/>
              <a:cxnLst/>
              <a:rect l="l" t="t" r="r" b="b"/>
              <a:pathLst>
                <a:path w="45085" h="37464">
                  <a:moveTo>
                    <a:pt x="0" y="26248"/>
                  </a:moveTo>
                  <a:lnTo>
                    <a:pt x="44735" y="36960"/>
                  </a:lnTo>
                  <a:lnTo>
                    <a:pt x="17351" y="0"/>
                  </a:lnTo>
                  <a:lnTo>
                    <a:pt x="0" y="26248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76450" y="27857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76450" y="27857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33676" y="14186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33676" y="14186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56086" y="38256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2"/>
                  </a:moveTo>
                  <a:lnTo>
                    <a:pt x="385" y="0"/>
                  </a:lnTo>
                  <a:lnTo>
                    <a:pt x="43415" y="16261"/>
                  </a:lnTo>
                  <a:lnTo>
                    <a:pt x="0" y="31462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956086" y="382564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2"/>
                  </a:moveTo>
                  <a:lnTo>
                    <a:pt x="43415" y="16261"/>
                  </a:lnTo>
                  <a:lnTo>
                    <a:pt x="385" y="0"/>
                  </a:lnTo>
                  <a:lnTo>
                    <a:pt x="0" y="31462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73499" y="2801499"/>
              <a:ext cx="1697989" cy="1011555"/>
            </a:xfrm>
            <a:custGeom>
              <a:avLst/>
              <a:gdLst/>
              <a:ahLst/>
              <a:cxnLst/>
              <a:rect l="l" t="t" r="r" b="b"/>
              <a:pathLst>
                <a:path w="1697989" h="1011554">
                  <a:moveTo>
                    <a:pt x="0" y="0"/>
                  </a:moveTo>
                  <a:lnTo>
                    <a:pt x="1697798" y="1011156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63247" y="3799139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5">
                  <a:moveTo>
                    <a:pt x="45188" y="35635"/>
                  </a:moveTo>
                  <a:lnTo>
                    <a:pt x="0" y="27034"/>
                  </a:lnTo>
                  <a:lnTo>
                    <a:pt x="16100" y="0"/>
                  </a:lnTo>
                  <a:lnTo>
                    <a:pt x="45188" y="3563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963247" y="3799139"/>
              <a:ext cx="45720" cy="36195"/>
            </a:xfrm>
            <a:custGeom>
              <a:avLst/>
              <a:gdLst/>
              <a:ahLst/>
              <a:cxnLst/>
              <a:rect l="l" t="t" r="r" b="b"/>
              <a:pathLst>
                <a:path w="45720" h="36195">
                  <a:moveTo>
                    <a:pt x="0" y="27034"/>
                  </a:moveTo>
                  <a:lnTo>
                    <a:pt x="45188" y="35635"/>
                  </a:lnTo>
                  <a:lnTo>
                    <a:pt x="16100" y="0"/>
                  </a:lnTo>
                  <a:lnTo>
                    <a:pt x="0" y="2703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33676" y="26297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33676" y="2629799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33676" y="3678374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29">
                  <a:moveTo>
                    <a:pt x="1400999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33676" y="3678374"/>
              <a:ext cx="1468755" cy="405130"/>
            </a:xfrm>
            <a:custGeom>
              <a:avLst/>
              <a:gdLst/>
              <a:ahLst/>
              <a:cxnLst/>
              <a:rect l="l" t="t" r="r" b="b"/>
              <a:pathLst>
                <a:path w="1468754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400999" y="0"/>
                  </a:lnTo>
                  <a:lnTo>
                    <a:pt x="1438448" y="11340"/>
                  </a:lnTo>
                  <a:lnTo>
                    <a:pt x="1463361" y="41668"/>
                  </a:lnTo>
                  <a:lnTo>
                    <a:pt x="1468499" y="67499"/>
                  </a:lnTo>
                  <a:lnTo>
                    <a:pt x="1468499" y="337499"/>
                  </a:lnTo>
                  <a:lnTo>
                    <a:pt x="1463195" y="363774"/>
                  </a:lnTo>
                  <a:lnTo>
                    <a:pt x="1448729" y="385229"/>
                  </a:lnTo>
                  <a:lnTo>
                    <a:pt x="1427273" y="399695"/>
                  </a:lnTo>
                  <a:lnTo>
                    <a:pt x="1400999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465125" y="998354"/>
            <a:ext cx="3175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33675" y="1176250"/>
            <a:ext cx="1468755" cy="3250565"/>
          </a:xfrm>
          <a:prstGeom prst="rect">
            <a:avLst/>
          </a:prstGeom>
          <a:ln w="9524">
            <a:solidFill>
              <a:srgbClr val="4BA17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1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 marL="441325">
              <a:lnSpc>
                <a:spcPct val="100000"/>
              </a:lnSpc>
              <a:spcBef>
                <a:spcPts val="745"/>
              </a:spcBef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2</a:t>
            </a:r>
            <a:endParaRPr sz="10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 marL="441325">
              <a:lnSpc>
                <a:spcPct val="100000"/>
              </a:lnSpc>
              <a:spcBef>
                <a:spcPts val="735"/>
              </a:spcBef>
            </a:pPr>
            <a:r>
              <a:rPr sz="1000" spc="-5" dirty="0">
                <a:latin typeface="Arial MT"/>
                <a:cs typeface="Arial MT"/>
              </a:rPr>
              <a:t>Reduce</a:t>
            </a:r>
            <a:r>
              <a:rPr sz="1000" dirty="0">
                <a:latin typeface="Arial MT"/>
                <a:cs typeface="Arial MT"/>
              </a:rPr>
              <a:t>r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3</a:t>
            </a:r>
            <a:endParaRPr sz="1000">
              <a:latin typeface="Arial MT"/>
              <a:cs typeface="Arial MT"/>
            </a:endParaRPr>
          </a:p>
        </p:txBody>
      </p:sp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204037" y="1171487"/>
          <a:ext cx="5773418" cy="32504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7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3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3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8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8344"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437515" marR="198755" indent="10160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Mapper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1: 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“ABABAA”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469265" marR="209550" indent="-21590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Mapper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2: 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“BBCCC”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508000" marR="227329" indent="-4254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Arial MT"/>
                          <a:cs typeface="Arial MT"/>
                        </a:rPr>
                        <a:t>Mapper</a:t>
                      </a:r>
                      <a:r>
                        <a:rPr sz="1000" spc="-5" dirty="0">
                          <a:latin typeface="Arial MT"/>
                          <a:cs typeface="Arial MT"/>
                        </a:rPr>
                        <a:t> </a:t>
                      </a:r>
                      <a:r>
                        <a:rPr sz="1000" dirty="0">
                          <a:latin typeface="Arial MT"/>
                          <a:cs typeface="Arial MT"/>
                        </a:rPr>
                        <a:t>3  “CCCC”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9525">
                      <a:solidFill>
                        <a:srgbClr val="4BA173"/>
                      </a:solidFill>
                      <a:prstDash val="solid"/>
                    </a:lnL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 marL="391160">
                        <a:lnSpc>
                          <a:spcPct val="100000"/>
                        </a:lnSpc>
                        <a:spcBef>
                          <a:spcPts val="855"/>
                        </a:spcBef>
                        <a:tabLst>
                          <a:tab pos="1031240" algn="l"/>
                        </a:tabLst>
                      </a:pPr>
                      <a:r>
                        <a:rPr sz="1200" spc="-18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</a:t>
                      </a:r>
                      <a:r>
                        <a:rPr sz="1200" spc="24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spc="-165" baseline="6944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(“A”,	</a:t>
                      </a:r>
                      <a:r>
                        <a:rPr sz="1800" spc="-254" baseline="23148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</a:t>
                      </a:r>
                      <a:r>
                        <a:rPr sz="1200" spc="-17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(“A”,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marL="206375">
                        <a:lnSpc>
                          <a:spcPct val="100000"/>
                        </a:lnSpc>
                        <a:spcBef>
                          <a:spcPts val="75"/>
                        </a:spcBef>
                        <a:tabLst>
                          <a:tab pos="558800" algn="l"/>
                          <a:tab pos="1085850" algn="l"/>
                          <a:tab pos="1487805" algn="l"/>
                        </a:tabLst>
                      </a:pPr>
                      <a:r>
                        <a:rPr sz="1200" u="heavy" dirty="0">
                          <a:solidFill>
                            <a:srgbClr val="616161"/>
                          </a:solidFill>
                          <a:uFill>
                            <a:solidFill>
                              <a:srgbClr val="4BA173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r>
                        <a:rPr sz="1200" u="heavy" spc="-185" dirty="0">
                          <a:solidFill>
                            <a:srgbClr val="616161"/>
                          </a:solidFill>
                          <a:uFill>
                            <a:solidFill>
                              <a:srgbClr val="4BA173"/>
                            </a:solidFill>
                          </a:uFill>
                          <a:latin typeface="Trebuchet MS"/>
                          <a:cs typeface="Trebuchet MS"/>
                        </a:rPr>
                        <a:t>1)	</a:t>
                      </a:r>
                      <a:r>
                        <a:rPr sz="1800" u="heavy" spc="-277" baseline="-6944" dirty="0">
                          <a:solidFill>
                            <a:srgbClr val="616161"/>
                          </a:solidFill>
                          <a:uFill>
                            <a:solidFill>
                              <a:srgbClr val="4BA173"/>
                            </a:solidFill>
                          </a:uFill>
                          <a:latin typeface="Trebuchet MS"/>
                          <a:cs typeface="Trebuchet MS"/>
                        </a:rPr>
                        <a:t>1)	</a:t>
                      </a:r>
                      <a:endParaRPr sz="1800" baseline="-6944">
                        <a:latin typeface="Trebuchet MS"/>
                        <a:cs typeface="Trebuchet MS"/>
                      </a:endParaRPr>
                    </a:p>
                    <a:p>
                      <a:pPr marL="28765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(“B”,</a:t>
                      </a:r>
                      <a:r>
                        <a:rPr sz="1200" spc="-5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 </a:t>
                      </a:r>
                      <a:r>
                        <a:rPr sz="1200" spc="-17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aseline="-39351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(“B”,</a:t>
                      </a:r>
                      <a:r>
                        <a:rPr sz="1800" spc="-82" baseline="-39351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aseline="-39351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</a:t>
                      </a:r>
                      <a:endParaRPr sz="1800" baseline="-39351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28765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(“B”,</a:t>
                      </a:r>
                      <a:r>
                        <a:rPr sz="1200" spc="-5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 </a:t>
                      </a:r>
                      <a:r>
                        <a:rPr sz="1200" spc="-17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aseline="-11574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(“B”,</a:t>
                      </a:r>
                      <a:r>
                        <a:rPr sz="1800" spc="-82" baseline="-11574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aseline="-11574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</a:t>
                      </a:r>
                      <a:endParaRPr sz="1800" baseline="-11574">
                        <a:latin typeface="Trebuchet MS"/>
                        <a:cs typeface="Trebuchet MS"/>
                      </a:endParaRPr>
                    </a:p>
                    <a:p>
                      <a:pPr marL="28765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(“C”,</a:t>
                      </a:r>
                      <a:r>
                        <a:rPr sz="1200" spc="-5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 marL="3505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800" baseline="-6944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(“C”,</a:t>
                      </a:r>
                      <a:r>
                        <a:rPr sz="1800" spc="-82" baseline="-6944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aseline="-6944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(“C”,</a:t>
                      </a:r>
                      <a:r>
                        <a:rPr sz="1200" spc="-5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1590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1527175" algn="l"/>
                        </a:tabLst>
                      </a:pPr>
                      <a:r>
                        <a:rPr sz="1000" u="heavy" dirty="0">
                          <a:uFill>
                            <a:solidFill>
                              <a:srgbClr val="4BA173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1000">
                        <a:latin typeface="Times New Roman"/>
                        <a:cs typeface="Times New Roman"/>
                      </a:endParaRPr>
                    </a:p>
                    <a:p>
                      <a:pPr marR="424180" algn="r">
                        <a:lnSpc>
                          <a:spcPct val="100000"/>
                        </a:lnSpc>
                        <a:spcBef>
                          <a:spcPts val="935"/>
                        </a:spcBef>
                        <a:tabLst>
                          <a:tab pos="569595" algn="l"/>
                        </a:tabLst>
                      </a:pP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(“C”,</a:t>
                      </a:r>
                      <a:r>
                        <a:rPr sz="1200" spc="-5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	</a:t>
                      </a:r>
                      <a:r>
                        <a:rPr sz="1800" baseline="-16203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(“C”,</a:t>
                      </a:r>
                      <a:r>
                        <a:rPr sz="1800" spc="-82" baseline="-16203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aseline="-16203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</a:t>
                      </a:r>
                      <a:endParaRPr sz="1800" baseline="-16203">
                        <a:latin typeface="Trebuchet MS"/>
                        <a:cs typeface="Trebuchet MS"/>
                      </a:endParaRPr>
                    </a:p>
                    <a:p>
                      <a:pPr marR="424180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(“C”,</a:t>
                      </a:r>
                      <a:r>
                        <a:rPr sz="1200" spc="-5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</a:t>
                      </a:r>
                      <a:r>
                        <a:rPr sz="1200" spc="-16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aseline="-20833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(“C”,</a:t>
                      </a:r>
                      <a:r>
                        <a:rPr sz="1800" spc="-82" baseline="-20833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baseline="-20833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1)</a:t>
                      </a:r>
                      <a:endParaRPr sz="1800" baseline="-20833">
                        <a:latin typeface="Trebuchet MS"/>
                        <a:cs typeface="Trebuchet MS"/>
                      </a:endParaRPr>
                    </a:p>
                  </a:txBody>
                  <a:tcPr marL="0" marR="0" marT="108585" marB="0"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1000" spc="-5" dirty="0">
                          <a:latin typeface="Arial MT"/>
                          <a:cs typeface="Arial MT"/>
                        </a:rPr>
                        <a:t>Combiner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0256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1000" spc="-5" dirty="0">
                          <a:latin typeface="Arial MT"/>
                          <a:cs typeface="Arial MT"/>
                        </a:rPr>
                        <a:t>Combiner</a:t>
                      </a:r>
                      <a:endParaRPr sz="1000">
                        <a:latin typeface="Arial MT"/>
                        <a:cs typeface="Arial M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10185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1000" spc="-5" dirty="0">
                          <a:latin typeface="Arial MT"/>
                          <a:cs typeface="Arial MT"/>
                        </a:rPr>
                        <a:t>Combiner</a:t>
                      </a:r>
                      <a:endParaRPr sz="10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(“A”,</a:t>
                      </a:r>
                      <a:r>
                        <a:rPr sz="1200" spc="-5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4)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6350" marB="0">
                    <a:lnL w="9525">
                      <a:solidFill>
                        <a:srgbClr val="4BA173"/>
                      </a:solidFill>
                      <a:prstDash val="solid"/>
                    </a:lnL>
                    <a:lnB w="28575">
                      <a:solidFill>
                        <a:srgbClr val="4BA17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17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BA173"/>
                      </a:solidFill>
                      <a:prstDash val="solid"/>
                    </a:lnL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8585" marB="0"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(“B”,</a:t>
                      </a:r>
                      <a:r>
                        <a:rPr sz="1200" spc="-5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2)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0" marB="0">
                    <a:lnL w="9525">
                      <a:solidFill>
                        <a:srgbClr val="4BA173"/>
                      </a:solidFill>
                      <a:prstDash val="solid"/>
                    </a:lnL>
                    <a:lnT w="28575">
                      <a:solidFill>
                        <a:srgbClr val="4BA173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7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BA173"/>
                      </a:solidFill>
                      <a:prstDash val="solid"/>
                    </a:lnL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8585" marB="0"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(“B”,</a:t>
                      </a:r>
                      <a:r>
                        <a:rPr sz="1200" spc="-5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2)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1905" marB="0">
                    <a:lnL w="9525">
                      <a:solidFill>
                        <a:srgbClr val="4BA173"/>
                      </a:solidFill>
                      <a:prstDash val="solid"/>
                    </a:lnL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97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BA173"/>
                      </a:solidFill>
                      <a:prstDash val="solid"/>
                    </a:lnL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8585" marB="0"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4381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(“C”,</a:t>
                      </a:r>
                      <a:r>
                        <a:rPr sz="1200" spc="-5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3)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4445" marB="0">
                    <a:lnL w="9525">
                      <a:solidFill>
                        <a:srgbClr val="4BA173"/>
                      </a:solidFill>
                      <a:prstDash val="solid"/>
                    </a:lnL>
                    <a:lnT w="9525">
                      <a:solidFill>
                        <a:srgbClr val="4BA173"/>
                      </a:solidFill>
                      <a:prstDash val="solid"/>
                    </a:lnT>
                    <a:lnB w="38100">
                      <a:solidFill>
                        <a:srgbClr val="4BA17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55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4BA173"/>
                      </a:solidFill>
                      <a:prstDash val="solid"/>
                    </a:lnL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8585" marB="0"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4BA173"/>
                      </a:solidFill>
                      <a:prstDash val="solid"/>
                    </a:lnR>
                    <a:lnT w="9525">
                      <a:solidFill>
                        <a:srgbClr val="4BA173"/>
                      </a:solidFill>
                      <a:prstDash val="solid"/>
                    </a:lnT>
                    <a:lnB w="9525">
                      <a:solidFill>
                        <a:srgbClr val="4BA17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(“C”,</a:t>
                      </a:r>
                      <a:r>
                        <a:rPr sz="1200" spc="-55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200" dirty="0">
                          <a:solidFill>
                            <a:srgbClr val="616161"/>
                          </a:solidFill>
                          <a:latin typeface="Trebuchet MS"/>
                          <a:cs typeface="Trebuchet MS"/>
                        </a:rPr>
                        <a:t>4)</a:t>
                      </a:r>
                      <a:endParaRPr sz="1200">
                        <a:latin typeface="Trebuchet MS"/>
                        <a:cs typeface="Trebuchet MS"/>
                      </a:endParaRPr>
                    </a:p>
                  </a:txBody>
                  <a:tcPr marL="0" marR="0" marT="40005" marB="0">
                    <a:lnL w="9525">
                      <a:solidFill>
                        <a:srgbClr val="4BA173"/>
                      </a:solidFill>
                      <a:prstDash val="solid"/>
                    </a:lnL>
                    <a:lnT w="38100">
                      <a:solidFill>
                        <a:srgbClr val="4BA173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4" name="object 34"/>
          <p:cNvSpPr txBox="1"/>
          <p:nvPr/>
        </p:nvSpPr>
        <p:spPr>
          <a:xfrm>
            <a:off x="8296950" y="1549329"/>
            <a:ext cx="4800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(“A”,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4)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344950" y="2760678"/>
            <a:ext cx="475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solidFill>
                  <a:srgbClr val="616161"/>
                </a:solidFill>
                <a:latin typeface="Trebuchet MS"/>
                <a:cs typeface="Trebuchet MS"/>
              </a:rPr>
              <a:t>(“B”,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4)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344950" y="3757304"/>
            <a:ext cx="4762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616161"/>
                </a:solidFill>
                <a:latin typeface="Trebuchet MS"/>
                <a:cs typeface="Trebuchet MS"/>
              </a:rPr>
              <a:t>(“C”,</a:t>
            </a:r>
            <a:r>
              <a:rPr sz="12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200" spc="-80" dirty="0">
                <a:solidFill>
                  <a:srgbClr val="616161"/>
                </a:solidFill>
                <a:latin typeface="Trebuchet MS"/>
                <a:cs typeface="Trebuchet MS"/>
              </a:rPr>
              <a:t>7)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497413" y="1616437"/>
            <a:ext cx="779145" cy="2307590"/>
            <a:chOff x="7497413" y="1616437"/>
            <a:chExt cx="779145" cy="2307590"/>
          </a:xfrm>
        </p:grpSpPr>
        <p:sp>
          <p:nvSpPr>
            <p:cNvPr id="38" name="object 38"/>
            <p:cNvSpPr/>
            <p:nvPr/>
          </p:nvSpPr>
          <p:spPr>
            <a:xfrm>
              <a:off x="7502176" y="1621199"/>
              <a:ext cx="713105" cy="48895"/>
            </a:xfrm>
            <a:custGeom>
              <a:avLst/>
              <a:gdLst/>
              <a:ahLst/>
              <a:cxnLst/>
              <a:rect l="l" t="t" r="r" b="b"/>
              <a:pathLst>
                <a:path w="713104" h="48894">
                  <a:moveTo>
                    <a:pt x="0" y="0"/>
                  </a:moveTo>
                  <a:lnTo>
                    <a:pt x="712780" y="4833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13892" y="1653836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2128" y="0"/>
                  </a:lnTo>
                  <a:lnTo>
                    <a:pt x="44190" y="18620"/>
                  </a:lnTo>
                  <a:lnTo>
                    <a:pt x="0" y="3139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213892" y="1653836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44190" y="18620"/>
                  </a:lnTo>
                  <a:lnTo>
                    <a:pt x="2128" y="0"/>
                  </a:lnTo>
                  <a:lnTo>
                    <a:pt x="0" y="3139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15376" y="2806199"/>
              <a:ext cx="713105" cy="48895"/>
            </a:xfrm>
            <a:custGeom>
              <a:avLst/>
              <a:gdLst/>
              <a:ahLst/>
              <a:cxnLst/>
              <a:rect l="l" t="t" r="r" b="b"/>
              <a:pathLst>
                <a:path w="713104" h="48894">
                  <a:moveTo>
                    <a:pt x="0" y="0"/>
                  </a:moveTo>
                  <a:lnTo>
                    <a:pt x="712780" y="4833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27092" y="2838836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2128" y="0"/>
                  </a:lnTo>
                  <a:lnTo>
                    <a:pt x="44190" y="18620"/>
                  </a:lnTo>
                  <a:lnTo>
                    <a:pt x="0" y="3139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27092" y="2838836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44190" y="18620"/>
                  </a:lnTo>
                  <a:lnTo>
                    <a:pt x="2128" y="0"/>
                  </a:lnTo>
                  <a:lnTo>
                    <a:pt x="0" y="3139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515376" y="3854774"/>
              <a:ext cx="713105" cy="48895"/>
            </a:xfrm>
            <a:custGeom>
              <a:avLst/>
              <a:gdLst/>
              <a:ahLst/>
              <a:cxnLst/>
              <a:rect l="l" t="t" r="r" b="b"/>
              <a:pathLst>
                <a:path w="713104" h="48895">
                  <a:moveTo>
                    <a:pt x="0" y="0"/>
                  </a:moveTo>
                  <a:lnTo>
                    <a:pt x="712780" y="48333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227092" y="3887411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2128" y="0"/>
                  </a:lnTo>
                  <a:lnTo>
                    <a:pt x="44190" y="18620"/>
                  </a:lnTo>
                  <a:lnTo>
                    <a:pt x="0" y="31393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227092" y="3887411"/>
              <a:ext cx="44450" cy="31750"/>
            </a:xfrm>
            <a:custGeom>
              <a:avLst/>
              <a:gdLst/>
              <a:ahLst/>
              <a:cxnLst/>
              <a:rect l="l" t="t" r="r" b="b"/>
              <a:pathLst>
                <a:path w="44450" h="31750">
                  <a:moveTo>
                    <a:pt x="0" y="31393"/>
                  </a:moveTo>
                  <a:lnTo>
                    <a:pt x="44190" y="18620"/>
                  </a:lnTo>
                  <a:lnTo>
                    <a:pt x="2128" y="0"/>
                  </a:lnTo>
                  <a:lnTo>
                    <a:pt x="0" y="31393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2925197" y="1434037"/>
            <a:ext cx="1336675" cy="414655"/>
            <a:chOff x="2925197" y="1434037"/>
            <a:chExt cx="1336675" cy="414655"/>
          </a:xfrm>
        </p:grpSpPr>
        <p:sp>
          <p:nvSpPr>
            <p:cNvPr id="48" name="object 48"/>
            <p:cNvSpPr/>
            <p:nvPr/>
          </p:nvSpPr>
          <p:spPr>
            <a:xfrm>
              <a:off x="2987250" y="143879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1202100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87250" y="143879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929960" y="16250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283" y="0"/>
                  </a:lnTo>
                  <a:lnTo>
                    <a:pt x="43365" y="1612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929960" y="1625051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65" y="16122"/>
                  </a:lnTo>
                  <a:lnTo>
                    <a:pt x="283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2999062" y="2496712"/>
            <a:ext cx="1279525" cy="414655"/>
            <a:chOff x="2999062" y="2496712"/>
            <a:chExt cx="1279525" cy="414655"/>
          </a:xfrm>
        </p:grpSpPr>
        <p:sp>
          <p:nvSpPr>
            <p:cNvPr id="53" name="object 53"/>
            <p:cNvSpPr/>
            <p:nvPr/>
          </p:nvSpPr>
          <p:spPr>
            <a:xfrm>
              <a:off x="3003825" y="2501475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1202100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003825" y="2501475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30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3006712" y="3559387"/>
            <a:ext cx="1279525" cy="414655"/>
            <a:chOff x="3006712" y="3559387"/>
            <a:chExt cx="1279525" cy="414655"/>
          </a:xfrm>
        </p:grpSpPr>
        <p:sp>
          <p:nvSpPr>
            <p:cNvPr id="56" name="object 56"/>
            <p:cNvSpPr/>
            <p:nvPr/>
          </p:nvSpPr>
          <p:spPr>
            <a:xfrm>
              <a:off x="3011475" y="356414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29">
                  <a:moveTo>
                    <a:pt x="1202100" y="404999"/>
                  </a:move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close/>
                </a:path>
              </a:pathLst>
            </a:custGeom>
            <a:solidFill>
              <a:srgbClr val="B7B7B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11475" y="3564149"/>
              <a:ext cx="1270000" cy="405130"/>
            </a:xfrm>
            <a:custGeom>
              <a:avLst/>
              <a:gdLst/>
              <a:ahLst/>
              <a:cxnLst/>
              <a:rect l="l" t="t" r="r" b="b"/>
              <a:pathLst>
                <a:path w="1270000" h="405129">
                  <a:moveTo>
                    <a:pt x="0" y="67499"/>
                  </a:moveTo>
                  <a:lnTo>
                    <a:pt x="5304" y="41225"/>
                  </a:lnTo>
                  <a:lnTo>
                    <a:pt x="19770" y="19770"/>
                  </a:lnTo>
                  <a:lnTo>
                    <a:pt x="41225" y="5304"/>
                  </a:lnTo>
                  <a:lnTo>
                    <a:pt x="67499" y="0"/>
                  </a:lnTo>
                  <a:lnTo>
                    <a:pt x="1202100" y="0"/>
                  </a:lnTo>
                  <a:lnTo>
                    <a:pt x="1239548" y="11340"/>
                  </a:lnTo>
                  <a:lnTo>
                    <a:pt x="1264462" y="41668"/>
                  </a:lnTo>
                  <a:lnTo>
                    <a:pt x="1269600" y="67499"/>
                  </a:lnTo>
                  <a:lnTo>
                    <a:pt x="1269600" y="337499"/>
                  </a:lnTo>
                  <a:lnTo>
                    <a:pt x="1264295" y="363774"/>
                  </a:lnTo>
                  <a:lnTo>
                    <a:pt x="1249829" y="385229"/>
                  </a:lnTo>
                  <a:lnTo>
                    <a:pt x="1228374" y="399695"/>
                  </a:lnTo>
                  <a:lnTo>
                    <a:pt x="1202100" y="404999"/>
                  </a:lnTo>
                  <a:lnTo>
                    <a:pt x="67499" y="404999"/>
                  </a:lnTo>
                  <a:lnTo>
                    <a:pt x="41225" y="399695"/>
                  </a:lnTo>
                  <a:lnTo>
                    <a:pt x="19770" y="385229"/>
                  </a:lnTo>
                  <a:lnTo>
                    <a:pt x="5304" y="363774"/>
                  </a:lnTo>
                  <a:lnTo>
                    <a:pt x="0" y="337499"/>
                  </a:lnTo>
                  <a:lnTo>
                    <a:pt x="0" y="67499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1662712" y="2625839"/>
            <a:ext cx="1325245" cy="41275"/>
            <a:chOff x="1662712" y="2625839"/>
            <a:chExt cx="1325245" cy="41275"/>
          </a:xfrm>
        </p:grpSpPr>
        <p:sp>
          <p:nvSpPr>
            <p:cNvPr id="59" name="object 59"/>
            <p:cNvSpPr/>
            <p:nvPr/>
          </p:nvSpPr>
          <p:spPr>
            <a:xfrm>
              <a:off x="1667475" y="2634850"/>
              <a:ext cx="1272540" cy="12065"/>
            </a:xfrm>
            <a:custGeom>
              <a:avLst/>
              <a:gdLst/>
              <a:ahLst/>
              <a:cxnLst/>
              <a:rect l="l" t="t" r="r" b="b"/>
              <a:pathLst>
                <a:path w="1272539" h="12064">
                  <a:moveTo>
                    <a:pt x="0" y="0"/>
                  </a:moveTo>
                  <a:lnTo>
                    <a:pt x="1272152" y="11484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939485" y="26306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283" y="0"/>
                  </a:lnTo>
                  <a:lnTo>
                    <a:pt x="43365" y="1612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39485" y="26306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65" y="16122"/>
                  </a:lnTo>
                  <a:lnTo>
                    <a:pt x="283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2934722" y="3751639"/>
            <a:ext cx="53340" cy="41275"/>
            <a:chOff x="2934722" y="3751639"/>
            <a:chExt cx="53340" cy="41275"/>
          </a:xfrm>
        </p:grpSpPr>
        <p:sp>
          <p:nvSpPr>
            <p:cNvPr id="63" name="object 63"/>
            <p:cNvSpPr/>
            <p:nvPr/>
          </p:nvSpPr>
          <p:spPr>
            <a:xfrm>
              <a:off x="2939485" y="37564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283" y="0"/>
                  </a:lnTo>
                  <a:lnTo>
                    <a:pt x="43365" y="1612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939485" y="375640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4"/>
                  </a:moveTo>
                  <a:lnTo>
                    <a:pt x="43365" y="16122"/>
                  </a:lnTo>
                  <a:lnTo>
                    <a:pt x="283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05" dirty="0">
                <a:solidFill>
                  <a:srgbClr val="202729"/>
                </a:solidFill>
              </a:rPr>
              <a:t>Map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85" dirty="0">
                <a:solidFill>
                  <a:srgbClr val="202729"/>
                </a:solidFill>
              </a:rPr>
              <a:t>&amp;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90" dirty="0">
                <a:solidFill>
                  <a:srgbClr val="202729"/>
                </a:solidFill>
              </a:rPr>
              <a:t>-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20" dirty="0">
                <a:solidFill>
                  <a:srgbClr val="202729"/>
                </a:solidFill>
              </a:rPr>
              <a:t>Caveats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427699" y="1170207"/>
            <a:ext cx="8155940" cy="29819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426720" indent="-367665">
              <a:lnSpc>
                <a:spcPct val="100000"/>
              </a:lnSpc>
              <a:spcBef>
                <a:spcPts val="459"/>
              </a:spcBef>
              <a:buFont typeface="Arial MT"/>
              <a:buChar char="●"/>
              <a:tabLst>
                <a:tab pos="426720" algn="l"/>
                <a:tab pos="427355" algn="l"/>
              </a:tabLst>
            </a:pP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What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35" dirty="0">
                <a:solidFill>
                  <a:srgbClr val="616161"/>
                </a:solidFill>
                <a:latin typeface="Trebuchet MS"/>
                <a:cs typeface="Trebuchet MS"/>
              </a:rPr>
              <a:t>if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616161"/>
                </a:solidFill>
                <a:latin typeface="Trebuchet MS"/>
                <a:cs typeface="Trebuchet MS"/>
              </a:rPr>
              <a:t>we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need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that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dependent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on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16161"/>
                </a:solidFill>
                <a:latin typeface="Trebuchet MS"/>
                <a:cs typeface="Trebuchet MS"/>
              </a:rPr>
              <a:t>another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616161"/>
                </a:solidFill>
                <a:latin typeface="Trebuchet MS"/>
                <a:cs typeface="Trebuchet MS"/>
              </a:rPr>
              <a:t>key?</a:t>
            </a:r>
            <a:endParaRPr sz="1800" dirty="0">
              <a:latin typeface="Trebuchet MS"/>
              <a:cs typeface="Trebuchet MS"/>
            </a:endParaRPr>
          </a:p>
          <a:p>
            <a:pPr marL="883919" lvl="1" indent="-351790">
              <a:lnSpc>
                <a:spcPct val="100000"/>
              </a:lnSpc>
              <a:spcBef>
                <a:spcPts val="325"/>
              </a:spcBef>
              <a:buFont typeface="Arial MT"/>
              <a:buChar char="○"/>
              <a:tabLst>
                <a:tab pos="883919" algn="l"/>
                <a:tab pos="884555" algn="l"/>
              </a:tabLst>
            </a:pPr>
            <a:r>
              <a:rPr sz="1600" u="sng" spc="-3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Solution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Chain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jobs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together</a:t>
            </a:r>
            <a:endParaRPr sz="1600" dirty="0">
              <a:latin typeface="Trebuchet MS"/>
              <a:cs typeface="Trebuchet MS"/>
            </a:endParaRPr>
          </a:p>
          <a:p>
            <a:pPr marL="883919" lvl="1" indent="-351790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83919" algn="l"/>
                <a:tab pos="884555" algn="l"/>
              </a:tabLst>
            </a:pPr>
            <a:r>
              <a:rPr sz="1600" u="sng" spc="2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Job</a:t>
            </a:r>
            <a:r>
              <a:rPr sz="1600" u="sng" spc="-7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26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1: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Calculate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necessary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subconditions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per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each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key</a:t>
            </a:r>
            <a:endParaRPr sz="1600" dirty="0">
              <a:latin typeface="Trebuchet MS"/>
              <a:cs typeface="Trebuchet MS"/>
            </a:endParaRPr>
          </a:p>
          <a:p>
            <a:pPr marL="883919" lvl="1" indent="-351790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83919" algn="l"/>
                <a:tab pos="884555" algn="l"/>
              </a:tabLst>
            </a:pPr>
            <a:r>
              <a:rPr sz="1600" u="sng" spc="2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Job</a:t>
            </a:r>
            <a:r>
              <a:rPr sz="1600" u="sng" spc="-7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600" u="sng" spc="-6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2: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Determine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final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aggregate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value</a:t>
            </a:r>
            <a:endParaRPr sz="1600" dirty="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616161"/>
              </a:buClr>
              <a:buFont typeface="Arial MT"/>
              <a:buChar char="○"/>
            </a:pPr>
            <a:endParaRPr sz="2750" dirty="0">
              <a:latin typeface="Trebuchet MS"/>
              <a:cs typeface="Trebuchet MS"/>
            </a:endParaRPr>
          </a:p>
          <a:p>
            <a:pPr marL="391795" indent="-367030">
              <a:lnSpc>
                <a:spcPct val="100000"/>
              </a:lnSpc>
              <a:spcBef>
                <a:spcPts val="5"/>
              </a:spcBef>
              <a:buFont typeface="Arial MT"/>
              <a:buChar char="●"/>
              <a:tabLst>
                <a:tab pos="391795" algn="l"/>
                <a:tab pos="392430" algn="l"/>
              </a:tabLst>
            </a:pP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Chaining</a:t>
            </a:r>
            <a:r>
              <a:rPr sz="1800" spc="-1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616161"/>
                </a:solidFill>
                <a:latin typeface="Trebuchet MS"/>
                <a:cs typeface="Trebuchet MS"/>
              </a:rPr>
              <a:t>Jobs</a:t>
            </a:r>
            <a:endParaRPr sz="1800" dirty="0">
              <a:latin typeface="Trebuchet MS"/>
              <a:cs typeface="Trebuchet MS"/>
            </a:endParaRPr>
          </a:p>
          <a:p>
            <a:pPr marL="848994" lvl="1" indent="-351790">
              <a:lnSpc>
                <a:spcPct val="100000"/>
              </a:lnSpc>
              <a:spcBef>
                <a:spcPts val="320"/>
              </a:spcBef>
              <a:buFont typeface="Arial MT"/>
              <a:buChar char="○"/>
              <a:tabLst>
                <a:tab pos="848994" algn="l"/>
                <a:tab pos="849630" algn="l"/>
              </a:tabLst>
            </a:pP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Output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n</a:t>
            </a:r>
            <a:r>
              <a:rPr sz="1575" spc="-67" baseline="31746" dirty="0">
                <a:solidFill>
                  <a:srgbClr val="616161"/>
                </a:solidFill>
                <a:latin typeface="Trebuchet MS"/>
                <a:cs typeface="Trebuchet MS"/>
              </a:rPr>
              <a:t>th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job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input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0" dirty="0">
                <a:solidFill>
                  <a:srgbClr val="616161"/>
                </a:solidFill>
                <a:latin typeface="Trebuchet MS"/>
                <a:cs typeface="Trebuchet MS"/>
              </a:rPr>
              <a:t>(n+1</a:t>
            </a:r>
            <a:r>
              <a:rPr sz="1600" spc="-120" dirty="0">
                <a:solidFill>
                  <a:srgbClr val="616161"/>
                </a:solidFill>
                <a:latin typeface="Trebuchet MS"/>
                <a:cs typeface="Trebuchet MS"/>
              </a:rPr>
              <a:t>)</a:t>
            </a:r>
            <a:r>
              <a:rPr sz="1575" spc="-67" baseline="31746" dirty="0">
                <a:solidFill>
                  <a:srgbClr val="616161"/>
                </a:solidFill>
                <a:latin typeface="Trebuchet MS"/>
                <a:cs typeface="Trebuchet MS"/>
              </a:rPr>
              <a:t>th</a:t>
            </a:r>
            <a:r>
              <a:rPr sz="1575" spc="142" baseline="31746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job</a:t>
            </a:r>
            <a:endParaRPr sz="1600" dirty="0">
              <a:latin typeface="Trebuchet MS"/>
              <a:cs typeface="Trebuchet MS"/>
            </a:endParaRPr>
          </a:p>
          <a:p>
            <a:pPr marL="848994" lvl="1" indent="-351790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48994" algn="l"/>
                <a:tab pos="849630" algn="l"/>
              </a:tabLst>
            </a:pP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Very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useful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practice!</a:t>
            </a:r>
            <a:endParaRPr sz="1600" dirty="0">
              <a:latin typeface="Trebuchet MS"/>
              <a:cs typeface="Trebuchet MS"/>
            </a:endParaRPr>
          </a:p>
          <a:p>
            <a:pPr marL="848994" lvl="1" indent="-351790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48994" algn="l"/>
                <a:tab pos="849630" algn="l"/>
              </a:tabLst>
            </a:pP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Try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minimize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number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stages,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because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bandwidth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overhead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per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stage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high</a:t>
            </a:r>
            <a:endParaRPr sz="1600" dirty="0">
              <a:latin typeface="Trebuchet MS"/>
              <a:cs typeface="Trebuchet MS"/>
            </a:endParaRPr>
          </a:p>
          <a:p>
            <a:pPr marL="1306195" lvl="2" indent="-351790">
              <a:lnSpc>
                <a:spcPct val="100000"/>
              </a:lnSpc>
              <a:spcBef>
                <a:spcPts val="254"/>
              </a:spcBef>
              <a:buFont typeface="Arial MT"/>
              <a:buChar char="■"/>
              <a:tabLst>
                <a:tab pos="1306195" algn="l"/>
                <a:tab pos="1306830" algn="l"/>
              </a:tabLst>
            </a:pPr>
            <a:r>
              <a:rPr sz="16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tends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be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naive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this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area</a:t>
            </a:r>
            <a:endParaRPr sz="16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081100"/>
            <a:ext cx="4401820" cy="2832186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12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bit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16161"/>
                </a:solidFill>
                <a:latin typeface="Trebuchet MS"/>
                <a:cs typeface="Trebuchet MS"/>
              </a:rPr>
              <a:t>about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Distributed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Systems</a:t>
            </a:r>
            <a:endParaRPr sz="1800" dirty="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Overview</a:t>
            </a:r>
            <a:endParaRPr lang="en-US" sz="1800" spc="-5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lang="en-US" sz="1800" dirty="0">
                <a:latin typeface="Trebuchet MS"/>
                <a:cs typeface="Trebuchet MS"/>
              </a:rPr>
              <a:t>Structure &amp; Execution Overview</a:t>
            </a: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1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55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30" dirty="0">
                <a:solidFill>
                  <a:srgbClr val="616161"/>
                </a:solidFill>
                <a:latin typeface="Trebuchet MS"/>
                <a:cs typeface="Trebuchet MS"/>
              </a:rPr>
              <a:t>Industry</a:t>
            </a:r>
            <a:endParaRPr sz="1800" dirty="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Programming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616161"/>
                </a:solidFill>
                <a:latin typeface="Trebuchet MS"/>
                <a:cs typeface="Trebuchet MS"/>
              </a:rPr>
              <a:t>Hadoop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616161"/>
                </a:solidFill>
                <a:latin typeface="Trebuchet MS"/>
                <a:cs typeface="Trebuchet MS"/>
              </a:rPr>
              <a:t>Jobs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106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Mappers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and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16161"/>
                </a:solidFill>
                <a:latin typeface="Trebuchet MS"/>
                <a:cs typeface="Trebuchet MS"/>
              </a:rPr>
              <a:t>Reducers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Operating</a:t>
            </a:r>
            <a:r>
              <a:rPr sz="1800" spc="-1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Model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154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202729"/>
                </a:solidFill>
              </a:rPr>
              <a:t>Outline</a:t>
            </a:r>
            <a:endParaRPr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337" y="1111625"/>
            <a:ext cx="2310765" cy="7620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475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Single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master</a:t>
            </a:r>
            <a:endParaRPr sz="210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spcBef>
                <a:spcPts val="380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A</a:t>
            </a:r>
            <a:r>
              <a:rPr sz="2100" spc="-13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set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of</a:t>
            </a:r>
            <a:r>
              <a:rPr sz="2100" spc="-10" dirty="0">
                <a:latin typeface="Arial MT"/>
                <a:cs typeface="Arial MT"/>
              </a:rPr>
              <a:t> workers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0475" y="2010565"/>
            <a:ext cx="4751979" cy="2007294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60B09D77-6C2C-D025-BCE5-64D288EF5491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Structure</a:t>
            </a:r>
            <a:endParaRPr lang="en-US" sz="2800" kern="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4337" y="1041845"/>
            <a:ext cx="6167120" cy="214376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585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M: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Partition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input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data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into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b="1" i="1" dirty="0">
                <a:latin typeface="Arial"/>
                <a:cs typeface="Arial"/>
              </a:rPr>
              <a:t>M</a:t>
            </a:r>
            <a:r>
              <a:rPr sz="2100" b="1" i="1" spc="-30" dirty="0">
                <a:latin typeface="Arial"/>
                <a:cs typeface="Arial"/>
              </a:rPr>
              <a:t> </a:t>
            </a:r>
            <a:r>
              <a:rPr sz="2100" spc="-10" dirty="0">
                <a:latin typeface="Arial MT"/>
                <a:cs typeface="Arial MT"/>
              </a:rPr>
              <a:t>splits</a:t>
            </a:r>
            <a:endParaRPr sz="210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95"/>
              </a:spcBef>
              <a:buChar char="○"/>
              <a:tabLst>
                <a:tab pos="859155" algn="l"/>
              </a:tabLst>
            </a:pPr>
            <a:r>
              <a:rPr sz="1700" spc="-10" dirty="0">
                <a:latin typeface="Arial MT"/>
                <a:cs typeface="Arial MT"/>
              </a:rPr>
              <a:t>Typically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16-</a:t>
            </a:r>
            <a:r>
              <a:rPr sz="1700" dirty="0">
                <a:latin typeface="Arial MT"/>
                <a:cs typeface="Arial MT"/>
              </a:rPr>
              <a:t>64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MB</a:t>
            </a:r>
            <a:r>
              <a:rPr sz="1700" spc="-3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per</a:t>
            </a:r>
            <a:r>
              <a:rPr sz="1700" spc="-2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piece</a:t>
            </a:r>
            <a:endParaRPr sz="170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spcBef>
                <a:spcPts val="755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R: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Partition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intermediate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key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space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into </a:t>
            </a:r>
            <a:r>
              <a:rPr sz="2100" b="1" i="1" dirty="0">
                <a:latin typeface="Arial"/>
                <a:cs typeface="Arial"/>
              </a:rPr>
              <a:t>R</a:t>
            </a:r>
            <a:r>
              <a:rPr sz="2100" b="1" i="1" spc="-20" dirty="0">
                <a:latin typeface="Arial"/>
                <a:cs typeface="Arial"/>
              </a:rPr>
              <a:t> </a:t>
            </a:r>
            <a:r>
              <a:rPr sz="2100" spc="-10" dirty="0">
                <a:latin typeface="Arial MT"/>
                <a:cs typeface="Arial MT"/>
              </a:rPr>
              <a:t>pieces</a:t>
            </a:r>
            <a:endParaRPr sz="210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9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Using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b="1" spc="-10" dirty="0">
                <a:latin typeface="Arial"/>
                <a:cs typeface="Arial"/>
              </a:rPr>
              <a:t>partitioning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function</a:t>
            </a:r>
            <a:endParaRPr sz="1700">
              <a:latin typeface="Arial"/>
              <a:cs typeface="Arial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E.g.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(hash(key)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mod</a:t>
            </a:r>
            <a:r>
              <a:rPr sz="1700" b="1" spc="-50" dirty="0">
                <a:latin typeface="Arial"/>
                <a:cs typeface="Arial"/>
              </a:rPr>
              <a:t> </a:t>
            </a:r>
            <a:r>
              <a:rPr sz="1700" spc="-25" dirty="0">
                <a:latin typeface="Arial MT"/>
                <a:cs typeface="Arial MT"/>
              </a:rPr>
              <a:t>R)</a:t>
            </a:r>
            <a:endParaRPr sz="170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spcBef>
                <a:spcPts val="660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All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specified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by</a:t>
            </a:r>
            <a:r>
              <a:rPr sz="2100" spc="-20" dirty="0">
                <a:latin typeface="Arial MT"/>
                <a:cs typeface="Arial MT"/>
              </a:rPr>
              <a:t> user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1151" y="3258224"/>
            <a:ext cx="5199166" cy="1770774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6F477C32-2231-E19E-BF5A-FC4E17CB3B84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Execution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725" y="963375"/>
            <a:ext cx="5170844" cy="40310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05312" y="1152394"/>
            <a:ext cx="3979545" cy="13125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585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One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master</a:t>
            </a:r>
            <a:r>
              <a:rPr sz="2100" spc="-10" dirty="0">
                <a:latin typeface="Arial MT"/>
                <a:cs typeface="Arial MT"/>
              </a:rPr>
              <a:t> program</a:t>
            </a:r>
            <a:endParaRPr sz="210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9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rest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are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workers</a:t>
            </a:r>
            <a:endParaRPr sz="1700">
              <a:latin typeface="Arial MT"/>
              <a:cs typeface="Arial MT"/>
            </a:endParaRPr>
          </a:p>
          <a:p>
            <a:pPr marL="859155" marR="5080" lvl="1" indent="-359410">
              <a:lnSpc>
                <a:spcPct val="114999"/>
              </a:lnSpc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Master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assign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map/reduce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tasks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idle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workers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9150" y="1746175"/>
            <a:ext cx="687070" cy="391160"/>
          </a:xfrm>
          <a:custGeom>
            <a:avLst/>
            <a:gdLst/>
            <a:ahLst/>
            <a:cxnLst/>
            <a:rect l="l" t="t" r="r" b="b"/>
            <a:pathLst>
              <a:path w="687069" h="391160">
                <a:moveTo>
                  <a:pt x="0" y="0"/>
                </a:moveTo>
                <a:lnTo>
                  <a:pt x="686699" y="0"/>
                </a:lnTo>
                <a:lnTo>
                  <a:pt x="686699" y="390899"/>
                </a:lnTo>
                <a:lnTo>
                  <a:pt x="0" y="390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26C1A3-497B-D6AD-DAF3-DCC736ED7D69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Execution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Execution</a:t>
            </a:r>
            <a:r>
              <a:rPr spc="-4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835" y="1822277"/>
            <a:ext cx="5412920" cy="222068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05312" y="1152394"/>
            <a:ext cx="3979545" cy="13125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585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One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master</a:t>
            </a:r>
            <a:r>
              <a:rPr sz="2100" spc="-10" dirty="0">
                <a:latin typeface="Arial MT"/>
                <a:cs typeface="Arial MT"/>
              </a:rPr>
              <a:t> program</a:t>
            </a:r>
            <a:endParaRPr sz="210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9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The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rest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are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workers</a:t>
            </a:r>
            <a:endParaRPr sz="1700">
              <a:latin typeface="Arial MT"/>
              <a:cs typeface="Arial MT"/>
            </a:endParaRPr>
          </a:p>
          <a:p>
            <a:pPr marL="859155" marR="5080" lvl="1" indent="-359410">
              <a:lnSpc>
                <a:spcPct val="114999"/>
              </a:lnSpc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Master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assign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map/reduce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tasks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idle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workers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431BED0-0E43-2FB1-1073-DC3ADA15DAA0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Execution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5249" y="1216355"/>
            <a:ext cx="6439535" cy="3247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Running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616161"/>
                </a:solidFill>
                <a:latin typeface="Trebuchet MS"/>
                <a:cs typeface="Trebuchet MS"/>
              </a:rPr>
              <a:t>computation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on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u="heavy" spc="-1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large</a:t>
            </a:r>
            <a:r>
              <a:rPr sz="1800" u="heavy" spc="-8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heavy" spc="-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amounts</a:t>
            </a:r>
            <a:r>
              <a:rPr sz="1800" u="heavy" spc="-8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heavy" spc="-5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of</a:t>
            </a:r>
            <a:r>
              <a:rPr sz="1800" u="heavy" spc="-7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heavy" spc="-4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  <a:p>
            <a:pPr marL="836294" lvl="1" indent="-336550">
              <a:lnSpc>
                <a:spcPct val="100000"/>
              </a:lnSpc>
              <a:spcBef>
                <a:spcPts val="108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400" spc="-25" dirty="0">
                <a:solidFill>
                  <a:srgbClr val="616161"/>
                </a:solidFill>
                <a:latin typeface="Trebuchet MS"/>
                <a:cs typeface="Trebuchet MS"/>
              </a:rPr>
              <a:t>Want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10" dirty="0">
                <a:solidFill>
                  <a:srgbClr val="616161"/>
                </a:solidFill>
                <a:latin typeface="Trebuchet MS"/>
                <a:cs typeface="Trebuchet MS"/>
              </a:rPr>
              <a:t>Framework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70" dirty="0">
                <a:solidFill>
                  <a:srgbClr val="616161"/>
                </a:solidFill>
                <a:latin typeface="Trebuchet MS"/>
                <a:cs typeface="Trebuchet MS"/>
              </a:rPr>
              <a:t>that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616161"/>
                </a:solidFill>
                <a:latin typeface="Trebuchet MS"/>
                <a:cs typeface="Trebuchet MS"/>
              </a:rPr>
              <a:t>scales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616161"/>
                </a:solidFill>
                <a:latin typeface="Trebuchet MS"/>
                <a:cs typeface="Trebuchet MS"/>
              </a:rPr>
              <a:t>from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616161"/>
                </a:solidFill>
                <a:latin typeface="Trebuchet MS"/>
                <a:cs typeface="Trebuchet MS"/>
              </a:rPr>
              <a:t>10GB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=&gt;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616161"/>
                </a:solidFill>
                <a:latin typeface="Trebuchet MS"/>
                <a:cs typeface="Trebuchet MS"/>
              </a:rPr>
              <a:t>10TB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=&gt;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5" dirty="0">
                <a:solidFill>
                  <a:srgbClr val="616161"/>
                </a:solidFill>
                <a:latin typeface="Trebuchet MS"/>
                <a:cs typeface="Trebuchet MS"/>
              </a:rPr>
              <a:t>10PB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616161"/>
              </a:buClr>
              <a:buFont typeface="Arial MT"/>
              <a:buChar char="○"/>
            </a:pPr>
            <a:endParaRPr sz="17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616161"/>
              </a:buClr>
              <a:buFont typeface="Arial MT"/>
              <a:buChar char="○"/>
            </a:pPr>
            <a:endParaRPr sz="190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3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High</a:t>
            </a:r>
            <a:r>
              <a:rPr sz="1800" u="heavy" spc="-9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heavy" spc="-2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throughput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processing</a:t>
            </a:r>
            <a:endParaRPr sz="1800">
              <a:latin typeface="Trebuchet MS"/>
              <a:cs typeface="Trebuchet MS"/>
            </a:endParaRPr>
          </a:p>
          <a:p>
            <a:pPr marL="836294" lvl="1" indent="-336550">
              <a:lnSpc>
                <a:spcPct val="100000"/>
              </a:lnSpc>
              <a:spcBef>
                <a:spcPts val="108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400" dirty="0">
                <a:solidFill>
                  <a:srgbClr val="616161"/>
                </a:solidFill>
                <a:latin typeface="Trebuchet MS"/>
                <a:cs typeface="Trebuchet MS"/>
              </a:rPr>
              <a:t>Not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616161"/>
                </a:solidFill>
                <a:latin typeface="Trebuchet MS"/>
                <a:cs typeface="Trebuchet MS"/>
              </a:rPr>
              <a:t>only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616161"/>
                </a:solidFill>
                <a:latin typeface="Trebuchet MS"/>
                <a:cs typeface="Trebuchet MS"/>
              </a:rPr>
              <a:t>processing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616161"/>
                </a:solidFill>
                <a:latin typeface="Trebuchet MS"/>
                <a:cs typeface="Trebuchet MS"/>
              </a:rPr>
              <a:t>lots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data,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but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15" dirty="0">
                <a:solidFill>
                  <a:srgbClr val="616161"/>
                </a:solidFill>
                <a:latin typeface="Trebuchet MS"/>
                <a:cs typeface="Trebuchet MS"/>
              </a:rPr>
              <a:t>doing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65" dirty="0">
                <a:solidFill>
                  <a:srgbClr val="616161"/>
                </a:solidFill>
                <a:latin typeface="Trebuchet MS"/>
                <a:cs typeface="Trebuchet MS"/>
              </a:rPr>
              <a:t>so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dirty="0">
                <a:solidFill>
                  <a:srgbClr val="616161"/>
                </a:solidFill>
                <a:latin typeface="Trebuchet MS"/>
                <a:cs typeface="Trebuchet MS"/>
              </a:rPr>
              <a:t>reasonable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616161"/>
                </a:solidFill>
                <a:latin typeface="Trebuchet MS"/>
                <a:cs typeface="Trebuchet MS"/>
              </a:rPr>
              <a:t>timeframe</a:t>
            </a:r>
            <a:endParaRPr sz="14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buClr>
                <a:srgbClr val="616161"/>
              </a:buClr>
              <a:buFont typeface="Arial MT"/>
              <a:buChar char="○"/>
            </a:pPr>
            <a:endParaRPr sz="17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616161"/>
              </a:buClr>
              <a:buFont typeface="Arial MT"/>
              <a:buChar char="○"/>
            </a:pPr>
            <a:endParaRPr sz="160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u="heavy" spc="3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Cost</a:t>
            </a:r>
            <a:r>
              <a:rPr sz="1800" u="heavy" spc="-9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1800" u="heavy" spc="-5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efficiency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processing</a:t>
            </a:r>
            <a:endParaRPr sz="1800">
              <a:latin typeface="Trebuchet MS"/>
              <a:cs typeface="Trebuchet MS"/>
            </a:endParaRPr>
          </a:p>
          <a:p>
            <a:pPr marL="836294" lvl="1" indent="-336550">
              <a:lnSpc>
                <a:spcPct val="100000"/>
              </a:lnSpc>
              <a:spcBef>
                <a:spcPts val="1080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400" spc="5" dirty="0">
                <a:solidFill>
                  <a:srgbClr val="616161"/>
                </a:solidFill>
                <a:latin typeface="Trebuchet MS"/>
                <a:cs typeface="Trebuchet MS"/>
              </a:rPr>
              <a:t>Workloads</a:t>
            </a:r>
            <a:r>
              <a:rPr sz="14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616161"/>
                </a:solidFill>
                <a:latin typeface="Trebuchet MS"/>
                <a:cs typeface="Trebuchet MS"/>
              </a:rPr>
              <a:t>typically </a:t>
            </a:r>
            <a:r>
              <a:rPr sz="1400" spc="-25" dirty="0">
                <a:solidFill>
                  <a:srgbClr val="616161"/>
                </a:solidFill>
                <a:latin typeface="Trebuchet MS"/>
                <a:cs typeface="Trebuchet MS"/>
              </a:rPr>
              <a:t>run</a:t>
            </a:r>
            <a:r>
              <a:rPr sz="1400" spc="-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616161"/>
                </a:solidFill>
                <a:latin typeface="Trebuchet MS"/>
                <a:cs typeface="Trebuchet MS"/>
              </a:rPr>
              <a:t>weekly/daily/hourly</a:t>
            </a:r>
            <a:r>
              <a:rPr sz="1400" spc="-5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(not</a:t>
            </a:r>
            <a:r>
              <a:rPr sz="1400" spc="-50" dirty="0">
                <a:solidFill>
                  <a:srgbClr val="616161"/>
                </a:solidFill>
                <a:latin typeface="Trebuchet MS"/>
                <a:cs typeface="Trebuchet MS"/>
              </a:rPr>
              <a:t> one-off)</a:t>
            </a:r>
            <a:endParaRPr sz="1400">
              <a:latin typeface="Trebuchet MS"/>
              <a:cs typeface="Trebuchet MS"/>
            </a:endParaRPr>
          </a:p>
          <a:p>
            <a:pPr marL="836294" lvl="1" indent="-336550">
              <a:lnSpc>
                <a:spcPct val="100000"/>
              </a:lnSpc>
              <a:spcBef>
                <a:spcPts val="869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400" spc="40" dirty="0">
                <a:solidFill>
                  <a:srgbClr val="616161"/>
                </a:solidFill>
                <a:latin typeface="Trebuchet MS"/>
                <a:cs typeface="Trebuchet MS"/>
              </a:rPr>
              <a:t>Need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50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20" dirty="0">
                <a:solidFill>
                  <a:srgbClr val="616161"/>
                </a:solidFill>
                <a:latin typeface="Trebuchet MS"/>
                <a:cs typeface="Trebuchet MS"/>
              </a:rPr>
              <a:t>be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5" dirty="0">
                <a:solidFill>
                  <a:srgbClr val="616161"/>
                </a:solidFill>
                <a:latin typeface="Trebuchet MS"/>
                <a:cs typeface="Trebuchet MS"/>
              </a:rPr>
              <a:t>mindful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40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10" dirty="0">
                <a:solidFill>
                  <a:srgbClr val="616161"/>
                </a:solidFill>
                <a:latin typeface="Trebuchet MS"/>
                <a:cs typeface="Trebuchet MS"/>
              </a:rPr>
              <a:t>costs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35" dirty="0">
                <a:solidFill>
                  <a:srgbClr val="616161"/>
                </a:solidFill>
                <a:latin typeface="Trebuchet MS"/>
                <a:cs typeface="Trebuchet MS"/>
              </a:rPr>
              <a:t>(hardware</a:t>
            </a:r>
            <a:r>
              <a:rPr sz="14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20" dirty="0">
                <a:solidFill>
                  <a:srgbClr val="616161"/>
                </a:solidFill>
                <a:latin typeface="Trebuchet MS"/>
                <a:cs typeface="Trebuchet MS"/>
              </a:rPr>
              <a:t>or</a:t>
            </a:r>
            <a:r>
              <a:rPr sz="14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400" spc="-30" dirty="0">
                <a:solidFill>
                  <a:srgbClr val="616161"/>
                </a:solidFill>
                <a:latin typeface="Trebuchet MS"/>
                <a:cs typeface="Trebuchet MS"/>
              </a:rPr>
              <a:t>otherwise)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5433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" dirty="0">
                <a:solidFill>
                  <a:srgbClr val="202729"/>
                </a:solidFill>
              </a:rPr>
              <a:t>Our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70" dirty="0">
                <a:solidFill>
                  <a:srgbClr val="202729"/>
                </a:solidFill>
              </a:rPr>
              <a:t>Primary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dirty="0">
                <a:solidFill>
                  <a:srgbClr val="202729"/>
                </a:solidFill>
              </a:rPr>
              <a:t>Concerns:</a:t>
            </a:r>
            <a:endParaRPr sz="2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52" y="974175"/>
            <a:ext cx="5170844" cy="40310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Execution</a:t>
            </a:r>
            <a:r>
              <a:rPr spc="-4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89837" y="954795"/>
            <a:ext cx="5317490" cy="161036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585"/>
              </a:spcBef>
              <a:buFont typeface="Arial MT"/>
              <a:buChar char="●"/>
              <a:tabLst>
                <a:tab pos="401955" algn="l"/>
              </a:tabLst>
            </a:pPr>
            <a:r>
              <a:rPr sz="2100" b="1" dirty="0">
                <a:latin typeface="Arial"/>
                <a:cs typeface="Arial"/>
              </a:rPr>
              <a:t>Workers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dirty="0">
                <a:latin typeface="Arial MT"/>
                <a:cs typeface="Arial MT"/>
              </a:rPr>
              <a:t>perform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b="1" i="1" dirty="0">
                <a:latin typeface="Arial"/>
                <a:cs typeface="Arial"/>
              </a:rPr>
              <a:t>Map</a:t>
            </a:r>
            <a:r>
              <a:rPr sz="2100" b="1" i="1" spc="-30" dirty="0">
                <a:latin typeface="Arial"/>
                <a:cs typeface="Arial"/>
              </a:rPr>
              <a:t> </a:t>
            </a:r>
            <a:r>
              <a:rPr sz="2100" spc="-20" dirty="0">
                <a:latin typeface="Arial MT"/>
                <a:cs typeface="Arial MT"/>
              </a:rPr>
              <a:t>task</a:t>
            </a:r>
            <a:endParaRPr sz="2100">
              <a:latin typeface="Arial MT"/>
              <a:cs typeface="Arial MT"/>
            </a:endParaRPr>
          </a:p>
          <a:p>
            <a:pPr marL="859155" marR="675640" lvl="1" indent="-359410">
              <a:lnSpc>
                <a:spcPct val="114999"/>
              </a:lnSpc>
              <a:spcBef>
                <a:spcPts val="90"/>
              </a:spcBef>
              <a:buChar char="○"/>
              <a:tabLst>
                <a:tab pos="859155" algn="l"/>
              </a:tabLst>
            </a:pPr>
            <a:r>
              <a:rPr sz="1700" spc="-10" dirty="0">
                <a:latin typeface="Arial MT"/>
                <a:cs typeface="Arial MT"/>
              </a:rPr>
              <a:t>Intermediate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key/value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pairs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buffered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in </a:t>
            </a:r>
            <a:r>
              <a:rPr sz="1700" spc="-10" dirty="0">
                <a:latin typeface="Arial MT"/>
                <a:cs typeface="Arial MT"/>
              </a:rPr>
              <a:t>memory</a:t>
            </a:r>
            <a:endParaRPr sz="170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Periodically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write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buffered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pairs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into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local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disk</a:t>
            </a:r>
            <a:endParaRPr sz="1700">
              <a:latin typeface="Arial"/>
              <a:cs typeface="Arial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Locations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buffered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pairs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→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Master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5174" y="2980000"/>
            <a:ext cx="1882139" cy="485140"/>
          </a:xfrm>
          <a:custGeom>
            <a:avLst/>
            <a:gdLst/>
            <a:ahLst/>
            <a:cxnLst/>
            <a:rect l="l" t="t" r="r" b="b"/>
            <a:pathLst>
              <a:path w="1882139" h="485139">
                <a:moveTo>
                  <a:pt x="0" y="0"/>
                </a:moveTo>
                <a:lnTo>
                  <a:pt x="1881899" y="0"/>
                </a:lnTo>
                <a:lnTo>
                  <a:pt x="1881899" y="485099"/>
                </a:lnTo>
                <a:lnTo>
                  <a:pt x="0" y="485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354F8F1-6525-D691-00F9-D60455122892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Execution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Execution</a:t>
            </a:r>
            <a:r>
              <a:rPr spc="-4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12" y="1420253"/>
            <a:ext cx="5222410" cy="345814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89837" y="954795"/>
            <a:ext cx="5317490" cy="161036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585"/>
              </a:spcBef>
              <a:buFont typeface="Arial MT"/>
              <a:buChar char="●"/>
              <a:tabLst>
                <a:tab pos="401955" algn="l"/>
              </a:tabLst>
            </a:pPr>
            <a:r>
              <a:rPr sz="2100" b="1" dirty="0">
                <a:latin typeface="Arial"/>
                <a:cs typeface="Arial"/>
              </a:rPr>
              <a:t>Workers</a:t>
            </a:r>
            <a:r>
              <a:rPr sz="2100" b="1" spc="-35" dirty="0">
                <a:latin typeface="Arial"/>
                <a:cs typeface="Arial"/>
              </a:rPr>
              <a:t> </a:t>
            </a:r>
            <a:r>
              <a:rPr sz="2100" dirty="0">
                <a:latin typeface="Arial MT"/>
                <a:cs typeface="Arial MT"/>
              </a:rPr>
              <a:t>perform</a:t>
            </a:r>
            <a:r>
              <a:rPr sz="2100" spc="-30" dirty="0">
                <a:latin typeface="Arial MT"/>
                <a:cs typeface="Arial MT"/>
              </a:rPr>
              <a:t> </a:t>
            </a:r>
            <a:r>
              <a:rPr sz="2100" b="1" i="1" dirty="0">
                <a:latin typeface="Arial"/>
                <a:cs typeface="Arial"/>
              </a:rPr>
              <a:t>Map</a:t>
            </a:r>
            <a:r>
              <a:rPr sz="2100" b="1" i="1" spc="-30" dirty="0">
                <a:latin typeface="Arial"/>
                <a:cs typeface="Arial"/>
              </a:rPr>
              <a:t> </a:t>
            </a:r>
            <a:r>
              <a:rPr sz="2100" spc="-20" dirty="0">
                <a:latin typeface="Arial MT"/>
                <a:cs typeface="Arial MT"/>
              </a:rPr>
              <a:t>task</a:t>
            </a:r>
            <a:endParaRPr sz="2100">
              <a:latin typeface="Arial MT"/>
              <a:cs typeface="Arial MT"/>
            </a:endParaRPr>
          </a:p>
          <a:p>
            <a:pPr marL="859155" marR="675640" lvl="1" indent="-359410">
              <a:lnSpc>
                <a:spcPct val="114999"/>
              </a:lnSpc>
              <a:spcBef>
                <a:spcPts val="90"/>
              </a:spcBef>
              <a:buChar char="○"/>
              <a:tabLst>
                <a:tab pos="859155" algn="l"/>
              </a:tabLst>
            </a:pPr>
            <a:r>
              <a:rPr sz="1700" spc="-10" dirty="0">
                <a:latin typeface="Arial MT"/>
                <a:cs typeface="Arial MT"/>
              </a:rPr>
              <a:t>Intermediate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key/value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pairs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buffered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in </a:t>
            </a:r>
            <a:r>
              <a:rPr sz="1700" spc="-10" dirty="0">
                <a:latin typeface="Arial MT"/>
                <a:cs typeface="Arial MT"/>
              </a:rPr>
              <a:t>memory</a:t>
            </a:r>
            <a:endParaRPr sz="170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Periodically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write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buffered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pairs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into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local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disk</a:t>
            </a:r>
            <a:endParaRPr sz="1700">
              <a:latin typeface="Arial"/>
              <a:cs typeface="Arial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Locations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buffered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pairs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→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Master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5216749-2193-5218-8806-217E3FD98A06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Execution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52" y="974175"/>
            <a:ext cx="5170844" cy="40310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Execution</a:t>
            </a:r>
            <a:r>
              <a:rPr spc="-4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56430" y="646376"/>
            <a:ext cx="5074920" cy="62166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405"/>
              </a:spcBef>
              <a:buChar char="●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Master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sends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these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locations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reduce</a:t>
            </a:r>
            <a:r>
              <a:rPr sz="1700" b="1" spc="-6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workers</a:t>
            </a:r>
            <a:endParaRPr sz="1700">
              <a:latin typeface="Arial"/>
              <a:cs typeface="Arial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●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Reduce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worker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reads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b="1" spc="-10" dirty="0">
                <a:latin typeface="Arial"/>
                <a:cs typeface="Arial"/>
              </a:rPr>
              <a:t>intermediate</a:t>
            </a:r>
            <a:r>
              <a:rPr sz="1700" b="1" spc="-45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data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92474" y="2762649"/>
            <a:ext cx="3123565" cy="823594"/>
          </a:xfrm>
          <a:custGeom>
            <a:avLst/>
            <a:gdLst/>
            <a:ahLst/>
            <a:cxnLst/>
            <a:rect l="l" t="t" r="r" b="b"/>
            <a:pathLst>
              <a:path w="3123565" h="823595">
                <a:moveTo>
                  <a:pt x="0" y="0"/>
                </a:moveTo>
                <a:lnTo>
                  <a:pt x="3122999" y="0"/>
                </a:lnTo>
                <a:lnTo>
                  <a:pt x="3122999" y="823199"/>
                </a:lnTo>
                <a:lnTo>
                  <a:pt x="0" y="8231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13630" y="1242261"/>
            <a:ext cx="4583430" cy="364362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4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Sorts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by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intermediate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keys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0" dirty="0">
                <a:latin typeface="Arial MT"/>
                <a:cs typeface="Arial MT"/>
              </a:rPr>
              <a:t>→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Intermediates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with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same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key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group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together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If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intermediate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too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large: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External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sort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used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25"/>
              </a:spcBef>
              <a:buFont typeface="Arial MT"/>
              <a:buChar char="○"/>
            </a:pPr>
            <a:endParaRPr sz="1700">
              <a:latin typeface="Arial MT"/>
              <a:cs typeface="Arial MT"/>
            </a:endParaRPr>
          </a:p>
          <a:p>
            <a:pPr marL="2044700" marR="288290" lvl="1" indent="-359410">
              <a:lnSpc>
                <a:spcPct val="114999"/>
              </a:lnSpc>
              <a:buFont typeface="Arial MT"/>
              <a:buChar char="●"/>
              <a:tabLst>
                <a:tab pos="2044700" algn="l"/>
              </a:tabLst>
            </a:pPr>
            <a:r>
              <a:rPr sz="1700" b="1" spc="-10" dirty="0">
                <a:latin typeface="Arial"/>
                <a:cs typeface="Arial"/>
              </a:rPr>
              <a:t>Atomically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renames </a:t>
            </a:r>
            <a:r>
              <a:rPr sz="1700" dirty="0">
                <a:latin typeface="Arial MT"/>
                <a:cs typeface="Arial MT"/>
              </a:rPr>
              <a:t>temporary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output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file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50" dirty="0">
                <a:latin typeface="Arial MT"/>
                <a:cs typeface="Arial MT"/>
              </a:rPr>
              <a:t>→ </a:t>
            </a:r>
            <a:r>
              <a:rPr sz="1700" dirty="0">
                <a:latin typeface="Arial MT"/>
                <a:cs typeface="Arial MT"/>
              </a:rPr>
              <a:t>Final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output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file</a:t>
            </a:r>
            <a:endParaRPr sz="1700">
              <a:latin typeface="Arial MT"/>
              <a:cs typeface="Arial MT"/>
            </a:endParaRPr>
          </a:p>
          <a:p>
            <a:pPr marL="2044700" marR="408940" lvl="1" indent="-359410" algn="just">
              <a:lnSpc>
                <a:spcPct val="114999"/>
              </a:lnSpc>
              <a:buChar char="●"/>
              <a:tabLst>
                <a:tab pos="2044700" algn="l"/>
              </a:tabLst>
            </a:pPr>
            <a:r>
              <a:rPr sz="1700" dirty="0">
                <a:latin typeface="Arial MT"/>
                <a:cs typeface="Arial MT"/>
              </a:rPr>
              <a:t>Final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file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system: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Data </a:t>
            </a:r>
            <a:r>
              <a:rPr sz="1700" dirty="0">
                <a:latin typeface="Arial MT"/>
                <a:cs typeface="Arial MT"/>
              </a:rPr>
              <a:t>from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one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dirty="0">
                <a:latin typeface="Arial MT"/>
                <a:cs typeface="Arial MT"/>
              </a:rPr>
              <a:t>execution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of </a:t>
            </a:r>
            <a:r>
              <a:rPr sz="1700" dirty="0">
                <a:latin typeface="Arial MT"/>
                <a:cs typeface="Arial MT"/>
              </a:rPr>
              <a:t>each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reduce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task</a:t>
            </a:r>
            <a:endParaRPr sz="1700">
              <a:latin typeface="Arial MT"/>
              <a:cs typeface="Arial MT"/>
            </a:endParaRPr>
          </a:p>
          <a:p>
            <a:pPr marL="2045335" lvl="1" indent="-360045" algn="just">
              <a:lnSpc>
                <a:spcPct val="100000"/>
              </a:lnSpc>
              <a:spcBef>
                <a:spcPts val="309"/>
              </a:spcBef>
              <a:buChar char="●"/>
              <a:tabLst>
                <a:tab pos="2045335" algn="l"/>
              </a:tabLst>
            </a:pPr>
            <a:r>
              <a:rPr sz="1700" dirty="0">
                <a:latin typeface="Arial MT"/>
                <a:cs typeface="Arial MT"/>
              </a:rPr>
              <a:t>Therefore,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i="1" dirty="0">
                <a:latin typeface="Arial"/>
                <a:cs typeface="Arial"/>
              </a:rPr>
              <a:t>R</a:t>
            </a:r>
            <a:r>
              <a:rPr sz="1700" i="1" spc="-70" dirty="0">
                <a:latin typeface="Arial"/>
                <a:cs typeface="Arial"/>
              </a:rPr>
              <a:t> </a:t>
            </a:r>
            <a:r>
              <a:rPr sz="1700" dirty="0">
                <a:latin typeface="Arial MT"/>
                <a:cs typeface="Arial MT"/>
              </a:rPr>
              <a:t>output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files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03F5E4DF-ED28-7911-A3B7-23FAFBDC8138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Execution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Execution</a:t>
            </a:r>
            <a:r>
              <a:rPr spc="-4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56" y="1493051"/>
            <a:ext cx="4255201" cy="28176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56430" y="646376"/>
            <a:ext cx="5074920" cy="62166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405"/>
              </a:spcBef>
              <a:buChar char="●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Master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sends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these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locations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reduce</a:t>
            </a:r>
            <a:r>
              <a:rPr sz="1700" b="1" spc="-6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workers</a:t>
            </a:r>
            <a:endParaRPr sz="1700">
              <a:latin typeface="Arial"/>
              <a:cs typeface="Arial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●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Reduce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worker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reads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b="1" spc="-10" dirty="0">
                <a:latin typeface="Arial"/>
                <a:cs typeface="Arial"/>
              </a:rPr>
              <a:t>intermediate</a:t>
            </a:r>
            <a:r>
              <a:rPr sz="1700" b="1" spc="-45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data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3630" y="1242261"/>
            <a:ext cx="4583430" cy="121729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4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Sorts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by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intermediate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keys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0" dirty="0">
                <a:latin typeface="Arial MT"/>
                <a:cs typeface="Arial MT"/>
              </a:rPr>
              <a:t>→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Intermediates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with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same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key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group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together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If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intermediate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too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large: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External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sort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used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3F22F2A-5131-969A-B842-4DD9B5F5950B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Execution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Execution</a:t>
            </a:r>
            <a:r>
              <a:rPr spc="-4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67" y="1317360"/>
            <a:ext cx="4051075" cy="35097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56430" y="646376"/>
            <a:ext cx="5074920" cy="62166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405"/>
              </a:spcBef>
              <a:buChar char="●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Master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sends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these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locations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reduce</a:t>
            </a:r>
            <a:r>
              <a:rPr sz="1700" b="1" spc="-6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workers</a:t>
            </a:r>
            <a:endParaRPr sz="1700">
              <a:latin typeface="Arial"/>
              <a:cs typeface="Arial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●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Reduce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worker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reads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b="1" spc="-10" dirty="0">
                <a:latin typeface="Arial"/>
                <a:cs typeface="Arial"/>
              </a:rPr>
              <a:t>intermediate</a:t>
            </a:r>
            <a:r>
              <a:rPr sz="1700" b="1" spc="-45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data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3630" y="1242261"/>
            <a:ext cx="4583430" cy="121729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4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Sorts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by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intermediate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keys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0" dirty="0">
                <a:latin typeface="Arial MT"/>
                <a:cs typeface="Arial MT"/>
              </a:rPr>
              <a:t>→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Intermediates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with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same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key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group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together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If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intermediate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too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large: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External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sort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used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15BD0CC-77DD-E626-74D5-376E376F2875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Execution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Execution</a:t>
            </a:r>
            <a:r>
              <a:rPr spc="-4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75" y="902550"/>
            <a:ext cx="4438525" cy="42409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56430" y="646376"/>
            <a:ext cx="5074920" cy="62166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405"/>
              </a:spcBef>
              <a:buChar char="●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Master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sends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these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locations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reduce</a:t>
            </a:r>
            <a:r>
              <a:rPr sz="1700" b="1" spc="-6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workers</a:t>
            </a:r>
            <a:endParaRPr sz="1700">
              <a:latin typeface="Arial"/>
              <a:cs typeface="Arial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●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Reduce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worker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reads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b="1" spc="-10" dirty="0">
                <a:latin typeface="Arial"/>
                <a:cs typeface="Arial"/>
              </a:rPr>
              <a:t>intermediate</a:t>
            </a:r>
            <a:r>
              <a:rPr sz="1700" b="1" spc="-45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data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3630" y="1242261"/>
            <a:ext cx="4583430" cy="3643629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71475" indent="-358775">
              <a:lnSpc>
                <a:spcPct val="100000"/>
              </a:lnSpc>
              <a:spcBef>
                <a:spcPts val="4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Sorts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by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intermediate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keys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spc="-50" dirty="0">
                <a:latin typeface="Arial MT"/>
                <a:cs typeface="Arial MT"/>
              </a:rPr>
              <a:t>→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Intermediates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with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same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key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group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together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If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intermediate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data</a:t>
            </a:r>
            <a:r>
              <a:rPr sz="1700" spc="-3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too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large:</a:t>
            </a:r>
            <a:endParaRPr sz="1700">
              <a:latin typeface="Arial MT"/>
              <a:cs typeface="Arial MT"/>
            </a:endParaRPr>
          </a:p>
          <a:p>
            <a:pPr marL="371475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371475" algn="l"/>
              </a:tabLst>
            </a:pPr>
            <a:r>
              <a:rPr sz="1700" dirty="0">
                <a:latin typeface="Arial MT"/>
                <a:cs typeface="Arial MT"/>
              </a:rPr>
              <a:t>External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sort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is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used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25"/>
              </a:spcBef>
              <a:buFont typeface="Arial MT"/>
              <a:buChar char="○"/>
            </a:pPr>
            <a:endParaRPr sz="1700">
              <a:latin typeface="Arial MT"/>
              <a:cs typeface="Arial MT"/>
            </a:endParaRPr>
          </a:p>
          <a:p>
            <a:pPr marL="2044700" marR="288290" lvl="1" indent="-359410">
              <a:lnSpc>
                <a:spcPct val="114999"/>
              </a:lnSpc>
              <a:buFont typeface="Arial MT"/>
              <a:buChar char="●"/>
              <a:tabLst>
                <a:tab pos="2044700" algn="l"/>
              </a:tabLst>
            </a:pPr>
            <a:r>
              <a:rPr sz="1700" b="1" spc="-10" dirty="0">
                <a:latin typeface="Arial"/>
                <a:cs typeface="Arial"/>
              </a:rPr>
              <a:t>Atomically</a:t>
            </a:r>
            <a:r>
              <a:rPr sz="1700" b="1" spc="-40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renames </a:t>
            </a:r>
            <a:r>
              <a:rPr sz="1700" dirty="0">
                <a:latin typeface="Arial MT"/>
                <a:cs typeface="Arial MT"/>
              </a:rPr>
              <a:t>temporary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output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file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50" dirty="0">
                <a:latin typeface="Arial MT"/>
                <a:cs typeface="Arial MT"/>
              </a:rPr>
              <a:t>→ </a:t>
            </a:r>
            <a:r>
              <a:rPr sz="1700" dirty="0">
                <a:latin typeface="Arial MT"/>
                <a:cs typeface="Arial MT"/>
              </a:rPr>
              <a:t>Final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output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file</a:t>
            </a:r>
            <a:endParaRPr sz="1700">
              <a:latin typeface="Arial MT"/>
              <a:cs typeface="Arial MT"/>
            </a:endParaRPr>
          </a:p>
          <a:p>
            <a:pPr marL="2044700" marR="408940" lvl="1" indent="-359410" algn="just">
              <a:lnSpc>
                <a:spcPct val="114999"/>
              </a:lnSpc>
              <a:buChar char="●"/>
              <a:tabLst>
                <a:tab pos="2044700" algn="l"/>
              </a:tabLst>
            </a:pPr>
            <a:r>
              <a:rPr sz="1700" dirty="0">
                <a:latin typeface="Arial MT"/>
                <a:cs typeface="Arial MT"/>
              </a:rPr>
              <a:t>Final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file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system: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Data </a:t>
            </a:r>
            <a:r>
              <a:rPr sz="1700" dirty="0">
                <a:latin typeface="Arial MT"/>
                <a:cs typeface="Arial MT"/>
              </a:rPr>
              <a:t>from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b="1" dirty="0">
                <a:latin typeface="Arial"/>
                <a:cs typeface="Arial"/>
              </a:rPr>
              <a:t>one</a:t>
            </a:r>
            <a:r>
              <a:rPr sz="1700" b="1" spc="-55" dirty="0">
                <a:latin typeface="Arial"/>
                <a:cs typeface="Arial"/>
              </a:rPr>
              <a:t> </a:t>
            </a:r>
            <a:r>
              <a:rPr sz="1700" dirty="0">
                <a:latin typeface="Arial MT"/>
                <a:cs typeface="Arial MT"/>
              </a:rPr>
              <a:t>execution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of </a:t>
            </a:r>
            <a:r>
              <a:rPr sz="1700" dirty="0">
                <a:latin typeface="Arial MT"/>
                <a:cs typeface="Arial MT"/>
              </a:rPr>
              <a:t>each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reduce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task</a:t>
            </a:r>
            <a:endParaRPr sz="1700">
              <a:latin typeface="Arial MT"/>
              <a:cs typeface="Arial MT"/>
            </a:endParaRPr>
          </a:p>
          <a:p>
            <a:pPr marL="2045335" lvl="1" indent="-360045" algn="just">
              <a:lnSpc>
                <a:spcPct val="100000"/>
              </a:lnSpc>
              <a:spcBef>
                <a:spcPts val="309"/>
              </a:spcBef>
              <a:buChar char="●"/>
              <a:tabLst>
                <a:tab pos="2045335" algn="l"/>
              </a:tabLst>
            </a:pPr>
            <a:r>
              <a:rPr sz="1700" dirty="0">
                <a:latin typeface="Arial MT"/>
                <a:cs typeface="Arial MT"/>
              </a:rPr>
              <a:t>Therefore,</a:t>
            </a:r>
            <a:r>
              <a:rPr sz="1700" spc="-65" dirty="0">
                <a:latin typeface="Arial MT"/>
                <a:cs typeface="Arial MT"/>
              </a:rPr>
              <a:t> </a:t>
            </a:r>
            <a:r>
              <a:rPr sz="1700" i="1" dirty="0">
                <a:latin typeface="Arial"/>
                <a:cs typeface="Arial"/>
              </a:rPr>
              <a:t>R</a:t>
            </a:r>
            <a:r>
              <a:rPr sz="1700" i="1" spc="-70" dirty="0">
                <a:latin typeface="Arial"/>
                <a:cs typeface="Arial"/>
              </a:rPr>
              <a:t> </a:t>
            </a:r>
            <a:r>
              <a:rPr sz="1700" dirty="0">
                <a:latin typeface="Arial MT"/>
                <a:cs typeface="Arial MT"/>
              </a:rPr>
              <a:t>output</a:t>
            </a:r>
            <a:r>
              <a:rPr sz="1700" spc="-7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files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0998AD6-CF6B-46D8-92D6-C84D9F3D9C0B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Execution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452" y="974175"/>
            <a:ext cx="5170844" cy="40310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Execution</a:t>
            </a:r>
            <a:r>
              <a:rPr spc="-4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13687" y="1429251"/>
            <a:ext cx="4535170" cy="76200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475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When</a:t>
            </a:r>
            <a:r>
              <a:rPr sz="2100" spc="-2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all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tasks</a:t>
            </a:r>
            <a:r>
              <a:rPr sz="2100" spc="-10" dirty="0">
                <a:latin typeface="Arial MT"/>
                <a:cs typeface="Arial MT"/>
              </a:rPr>
              <a:t> completed</a:t>
            </a:r>
            <a:endParaRPr sz="210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spcBef>
                <a:spcPts val="380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Master</a:t>
            </a:r>
            <a:r>
              <a:rPr sz="2100" spc="-2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wakes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up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the</a:t>
            </a:r>
            <a:r>
              <a:rPr sz="2100" spc="-10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user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program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75150" y="927424"/>
            <a:ext cx="808990" cy="1186180"/>
          </a:xfrm>
          <a:custGeom>
            <a:avLst/>
            <a:gdLst/>
            <a:ahLst/>
            <a:cxnLst/>
            <a:rect l="l" t="t" r="r" b="b"/>
            <a:pathLst>
              <a:path w="808989" h="1186180">
                <a:moveTo>
                  <a:pt x="0" y="0"/>
                </a:moveTo>
                <a:lnTo>
                  <a:pt x="808799" y="0"/>
                </a:lnTo>
                <a:lnTo>
                  <a:pt x="808799" y="1185599"/>
                </a:lnTo>
                <a:lnTo>
                  <a:pt x="0" y="1185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B58AEE0-3234-A49F-B8EF-6631D9D76EAB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Execution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8452" y="917899"/>
            <a:ext cx="5171440" cy="4087495"/>
            <a:chOff x="378452" y="917899"/>
            <a:chExt cx="5171440" cy="40874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452" y="974175"/>
              <a:ext cx="5170844" cy="403102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75149" y="927424"/>
              <a:ext cx="808990" cy="1186180"/>
            </a:xfrm>
            <a:custGeom>
              <a:avLst/>
              <a:gdLst/>
              <a:ahLst/>
              <a:cxnLst/>
              <a:rect l="l" t="t" r="r" b="b"/>
              <a:pathLst>
                <a:path w="808989" h="1186180">
                  <a:moveTo>
                    <a:pt x="0" y="0"/>
                  </a:moveTo>
                  <a:lnTo>
                    <a:pt x="808799" y="0"/>
                  </a:lnTo>
                  <a:lnTo>
                    <a:pt x="808799" y="1185599"/>
                  </a:lnTo>
                  <a:lnTo>
                    <a:pt x="0" y="11855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Execution</a:t>
            </a:r>
            <a:r>
              <a:rPr spc="-4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96037" y="851495"/>
            <a:ext cx="4062095" cy="298958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585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Master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dirty="0">
                <a:latin typeface="Arial MT"/>
                <a:cs typeface="Arial MT"/>
              </a:rPr>
              <a:t>data</a:t>
            </a:r>
            <a:r>
              <a:rPr sz="2100" spc="-10" dirty="0">
                <a:latin typeface="Arial MT"/>
                <a:cs typeface="Arial MT"/>
              </a:rPr>
              <a:t> structures:</a:t>
            </a:r>
            <a:endParaRPr sz="210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9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State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each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map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&amp;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reduce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task:</a:t>
            </a:r>
            <a:endParaRPr sz="1700">
              <a:latin typeface="Arial MT"/>
              <a:cs typeface="Arial MT"/>
            </a:endParaRPr>
          </a:p>
          <a:p>
            <a:pPr marL="1316355" lvl="2" indent="-358775">
              <a:lnSpc>
                <a:spcPct val="100000"/>
              </a:lnSpc>
              <a:spcBef>
                <a:spcPts val="305"/>
              </a:spcBef>
              <a:buChar char="■"/>
              <a:tabLst>
                <a:tab pos="1316355" algn="l"/>
              </a:tabLst>
            </a:pPr>
            <a:r>
              <a:rPr sz="1700" dirty="0">
                <a:latin typeface="Arial MT"/>
                <a:cs typeface="Arial MT"/>
              </a:rPr>
              <a:t>Idle,</a:t>
            </a:r>
            <a:r>
              <a:rPr sz="1700" spc="-75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in-</a:t>
            </a:r>
            <a:r>
              <a:rPr sz="1700" dirty="0">
                <a:latin typeface="Arial MT"/>
                <a:cs typeface="Arial MT"/>
              </a:rPr>
              <a:t>progress,</a:t>
            </a:r>
            <a:r>
              <a:rPr sz="1700" spc="-7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completed</a:t>
            </a:r>
            <a:endParaRPr sz="1700">
              <a:latin typeface="Arial MT"/>
              <a:cs typeface="Arial MT"/>
            </a:endParaRPr>
          </a:p>
          <a:p>
            <a:pPr lvl="2">
              <a:lnSpc>
                <a:spcPct val="100000"/>
              </a:lnSpc>
              <a:spcBef>
                <a:spcPts val="1864"/>
              </a:spcBef>
              <a:buFont typeface="Arial MT"/>
              <a:buChar char="■"/>
            </a:pPr>
            <a:endParaRPr sz="1700">
              <a:latin typeface="Arial MT"/>
              <a:cs typeface="Arial MT"/>
            </a:endParaRPr>
          </a:p>
          <a:p>
            <a:pPr marL="2060575" marR="349250" lvl="3" indent="-359410">
              <a:lnSpc>
                <a:spcPct val="114999"/>
              </a:lnSpc>
              <a:buChar char="○"/>
              <a:tabLst>
                <a:tab pos="2060575" algn="l"/>
              </a:tabLst>
            </a:pPr>
            <a:r>
              <a:rPr sz="1700" dirty="0">
                <a:latin typeface="Arial MT"/>
                <a:cs typeface="Arial MT"/>
              </a:rPr>
              <a:t>Identity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worker machine</a:t>
            </a:r>
            <a:endParaRPr sz="1700">
              <a:latin typeface="Arial MT"/>
              <a:cs typeface="Arial MT"/>
            </a:endParaRPr>
          </a:p>
          <a:p>
            <a:pPr marL="2060575" marR="61594" lvl="3" indent="-359410">
              <a:lnSpc>
                <a:spcPct val="114999"/>
              </a:lnSpc>
              <a:buFont typeface="Arial MT"/>
              <a:buChar char="○"/>
              <a:tabLst>
                <a:tab pos="2060575" algn="l"/>
              </a:tabLst>
            </a:pPr>
            <a:r>
              <a:rPr sz="1700" i="1" dirty="0">
                <a:latin typeface="Arial"/>
                <a:cs typeface="Arial"/>
              </a:rPr>
              <a:t>R</a:t>
            </a:r>
            <a:r>
              <a:rPr sz="1700" i="1" spc="-20" dirty="0">
                <a:latin typeface="Arial"/>
                <a:cs typeface="Arial"/>
              </a:rPr>
              <a:t> </a:t>
            </a:r>
            <a:r>
              <a:rPr sz="1700" spc="-10" dirty="0">
                <a:latin typeface="Arial MT"/>
                <a:cs typeface="Arial MT"/>
              </a:rPr>
              <a:t>intermediate</a:t>
            </a:r>
            <a:r>
              <a:rPr sz="1700" spc="-20" dirty="0">
                <a:latin typeface="Arial MT"/>
                <a:cs typeface="Arial MT"/>
              </a:rPr>
              <a:t> file </a:t>
            </a:r>
            <a:r>
              <a:rPr sz="1700" dirty="0">
                <a:latin typeface="Arial MT"/>
                <a:cs typeface="Arial MT"/>
              </a:rPr>
              <a:t>locations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for</a:t>
            </a:r>
            <a:r>
              <a:rPr sz="1700" spc="-5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each </a:t>
            </a:r>
            <a:r>
              <a:rPr sz="1700" spc="-10" dirty="0">
                <a:latin typeface="Arial MT"/>
                <a:cs typeface="Arial MT"/>
              </a:rPr>
              <a:t>completed</a:t>
            </a:r>
            <a:r>
              <a:rPr sz="1700" spc="-4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map</a:t>
            </a:r>
            <a:r>
              <a:rPr sz="1700" spc="-40" dirty="0">
                <a:latin typeface="Arial MT"/>
                <a:cs typeface="Arial MT"/>
              </a:rPr>
              <a:t> </a:t>
            </a:r>
            <a:r>
              <a:rPr sz="1700" spc="-20" dirty="0">
                <a:latin typeface="Arial MT"/>
                <a:cs typeface="Arial MT"/>
              </a:rPr>
              <a:t>task</a:t>
            </a:r>
            <a:endParaRPr sz="1700">
              <a:latin typeface="Arial MT"/>
              <a:cs typeface="Arial M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8963226-F2BD-85F2-91F5-63FBE367187F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Execution</a:t>
            </a:r>
            <a:endParaRPr lang="en-US" sz="2800" kern="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2059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Fault</a:t>
            </a:r>
            <a:r>
              <a:rPr spc="-65" dirty="0"/>
              <a:t> </a:t>
            </a:r>
            <a:r>
              <a:rPr spc="-10" dirty="0"/>
              <a:t>Tolerance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5587" y="1184844"/>
            <a:ext cx="6950075" cy="29629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01955" indent="-389255">
              <a:lnSpc>
                <a:spcPct val="100000"/>
              </a:lnSpc>
              <a:spcBef>
                <a:spcPts val="585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Why</a:t>
            </a:r>
            <a:r>
              <a:rPr sz="2100" spc="-1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important:</a:t>
            </a:r>
            <a:endParaRPr sz="21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9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Commodity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machines: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Failures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are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common</a:t>
            </a:r>
            <a:endParaRPr sz="1700" dirty="0">
              <a:latin typeface="Arial MT"/>
              <a:cs typeface="Arial MT"/>
            </a:endParaRPr>
          </a:p>
          <a:p>
            <a:pPr marL="859155" lvl="1" indent="-358775">
              <a:lnSpc>
                <a:spcPct val="100000"/>
              </a:lnSpc>
              <a:spcBef>
                <a:spcPts val="305"/>
              </a:spcBef>
              <a:buChar char="○"/>
              <a:tabLst>
                <a:tab pos="859155" algn="l"/>
              </a:tabLst>
            </a:pPr>
            <a:r>
              <a:rPr sz="1700" dirty="0">
                <a:latin typeface="Arial MT"/>
                <a:cs typeface="Arial MT"/>
              </a:rPr>
              <a:t>Hundreds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and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thousands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of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machines:</a:t>
            </a:r>
            <a:r>
              <a:rPr sz="1700" spc="-80" dirty="0">
                <a:latin typeface="Arial MT"/>
                <a:cs typeface="Arial MT"/>
              </a:rPr>
              <a:t> </a:t>
            </a:r>
            <a:r>
              <a:rPr sz="1700" spc="-25" dirty="0">
                <a:latin typeface="Arial MT"/>
                <a:cs typeface="Arial MT"/>
              </a:rPr>
              <a:t>Tolerate</a:t>
            </a:r>
            <a:r>
              <a:rPr sz="1700" spc="-60" dirty="0">
                <a:latin typeface="Arial MT"/>
                <a:cs typeface="Arial MT"/>
              </a:rPr>
              <a:t> </a:t>
            </a:r>
            <a:r>
              <a:rPr sz="1700" dirty="0">
                <a:latin typeface="Arial MT"/>
                <a:cs typeface="Arial MT"/>
              </a:rPr>
              <a:t>faults</a:t>
            </a:r>
            <a:r>
              <a:rPr sz="1700" spc="-55" dirty="0">
                <a:latin typeface="Arial MT"/>
                <a:cs typeface="Arial MT"/>
              </a:rPr>
              <a:t> </a:t>
            </a:r>
            <a:r>
              <a:rPr sz="1700" spc="-10" dirty="0">
                <a:latin typeface="Arial MT"/>
                <a:cs typeface="Arial MT"/>
              </a:rPr>
              <a:t>gracefully</a:t>
            </a:r>
            <a:endParaRPr sz="1700" dirty="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spcBef>
                <a:spcPts val="1835"/>
              </a:spcBef>
              <a:buChar char="●"/>
              <a:tabLst>
                <a:tab pos="401955" algn="l"/>
                <a:tab pos="3051810" algn="l"/>
              </a:tabLst>
            </a:pPr>
            <a:r>
              <a:rPr sz="2100" dirty="0">
                <a:latin typeface="Arial MT"/>
                <a:cs typeface="Arial MT"/>
              </a:rPr>
              <a:t>Primary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mechanism:</a:t>
            </a:r>
            <a:r>
              <a:rPr sz="2100" dirty="0">
                <a:latin typeface="Arial MT"/>
                <a:cs typeface="Arial MT"/>
              </a:rPr>
              <a:t>	</a:t>
            </a:r>
            <a:r>
              <a:rPr sz="2100" spc="-10" dirty="0">
                <a:latin typeface="Arial MT"/>
                <a:cs typeface="Arial MT"/>
              </a:rPr>
              <a:t>Re-execution</a:t>
            </a:r>
            <a:endParaRPr sz="2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●"/>
            </a:pPr>
            <a:endParaRPr sz="21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40"/>
              </a:spcBef>
              <a:buFont typeface="Arial MT"/>
              <a:buChar char="●"/>
            </a:pPr>
            <a:endParaRPr sz="2100" dirty="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Worker</a:t>
            </a:r>
            <a:r>
              <a:rPr sz="2100" spc="-6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Failure</a:t>
            </a:r>
            <a:endParaRPr sz="2100" dirty="0">
              <a:latin typeface="Arial MT"/>
              <a:cs typeface="Arial MT"/>
            </a:endParaRPr>
          </a:p>
          <a:p>
            <a:pPr marL="401955" indent="-389255">
              <a:lnSpc>
                <a:spcPct val="100000"/>
              </a:lnSpc>
              <a:spcBef>
                <a:spcPts val="375"/>
              </a:spcBef>
              <a:buChar char="●"/>
              <a:tabLst>
                <a:tab pos="401955" algn="l"/>
              </a:tabLst>
            </a:pPr>
            <a:r>
              <a:rPr sz="2100" dirty="0">
                <a:latin typeface="Arial MT"/>
                <a:cs typeface="Arial MT"/>
              </a:rPr>
              <a:t>Master</a:t>
            </a:r>
            <a:r>
              <a:rPr sz="2100" spc="-5" dirty="0">
                <a:latin typeface="Arial MT"/>
                <a:cs typeface="Arial MT"/>
              </a:rPr>
              <a:t> </a:t>
            </a:r>
            <a:r>
              <a:rPr sz="2100" spc="-10" dirty="0">
                <a:latin typeface="Arial MT"/>
                <a:cs typeface="Arial MT"/>
              </a:rPr>
              <a:t>Failure</a:t>
            </a:r>
            <a:endParaRPr sz="2100" dirty="0">
              <a:latin typeface="Arial MT"/>
              <a:cs typeface="Arial MT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0E9AB95B-8B01-0CDC-48AA-056EF1B66B11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Fault Tolerance</a:t>
            </a:r>
            <a:endParaRPr lang="en-US" sz="2800" kern="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2059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Fault</a:t>
            </a:r>
            <a:r>
              <a:rPr spc="-65" dirty="0"/>
              <a:t> </a:t>
            </a:r>
            <a:r>
              <a:rPr spc="-10" dirty="0"/>
              <a:t>Tolerance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963925"/>
            <a:ext cx="4204970" cy="293243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Worker</a:t>
            </a:r>
            <a:r>
              <a:rPr sz="18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92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Master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pings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periodically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Mark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10" dirty="0">
                <a:latin typeface="Arial MT"/>
                <a:cs typeface="Arial MT"/>
              </a:rPr>
              <a:t> failed</a:t>
            </a:r>
            <a:endParaRPr sz="1800">
              <a:latin typeface="Arial MT"/>
              <a:cs typeface="Arial MT"/>
            </a:endParaRPr>
          </a:p>
          <a:p>
            <a:pPr marL="469900" marR="17145" indent="-367030">
              <a:lnSpc>
                <a:spcPct val="114999"/>
              </a:lnSpc>
              <a:spcBef>
                <a:spcPts val="545"/>
              </a:spcBef>
              <a:buChar char="●"/>
              <a:tabLst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Reset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completed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failed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10" dirty="0">
                <a:latin typeface="Arial MT"/>
                <a:cs typeface="Arial MT"/>
              </a:rPr>
              <a:t> state</a:t>
            </a:r>
            <a:endParaRPr sz="1800">
              <a:latin typeface="Arial MT"/>
              <a:cs typeface="Arial MT"/>
            </a:endParaRPr>
          </a:p>
          <a:p>
            <a:pPr marL="469900" marR="5080" indent="-367030">
              <a:lnSpc>
                <a:spcPct val="114999"/>
              </a:lnSpc>
              <a:spcBef>
                <a:spcPts val="90"/>
              </a:spcBef>
              <a:buChar char="●"/>
              <a:tabLst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Reset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Arial"/>
                <a:cs typeface="Arial"/>
              </a:rPr>
              <a:t>in-</a:t>
            </a:r>
            <a:r>
              <a:rPr sz="1800" b="1" dirty="0">
                <a:latin typeface="Arial"/>
                <a:cs typeface="Arial"/>
              </a:rPr>
              <a:t>progress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Map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Reduce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10" dirty="0">
                <a:latin typeface="Arial MT"/>
                <a:cs typeface="Arial MT"/>
              </a:rPr>
              <a:t> state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500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eligible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rescheduling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942694" y="411847"/>
            <a:ext cx="3961765" cy="3088640"/>
            <a:chOff x="4942694" y="411847"/>
            <a:chExt cx="3961765" cy="3088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2694" y="411847"/>
              <a:ext cx="3961684" cy="30884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2204" y="2058848"/>
              <a:ext cx="247890" cy="244153"/>
            </a:xfrm>
            <a:prstGeom prst="rect">
              <a:avLst/>
            </a:prstGeom>
          </p:spPr>
        </p:pic>
      </p:grpSp>
      <p:sp>
        <p:nvSpPr>
          <p:cNvPr id="7" name="object 2">
            <a:extLst>
              <a:ext uri="{FF2B5EF4-FFF2-40B4-BE49-F238E27FC236}">
                <a16:creationId xmlns:a16="http://schemas.microsoft.com/office/drawing/2014/main" id="{D3DCEF3F-276B-EBDA-A8A8-F83A82CB4943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Fault Tolerance</a:t>
            </a:r>
            <a:endParaRPr lang="en-US" sz="2800" kern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6286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>
                <a:solidFill>
                  <a:srgbClr val="202729"/>
                </a:solidFill>
              </a:rPr>
              <a:t>What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05" dirty="0">
                <a:solidFill>
                  <a:srgbClr val="202729"/>
                </a:solidFill>
              </a:rPr>
              <a:t>traditionally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80" dirty="0">
                <a:solidFill>
                  <a:srgbClr val="202729"/>
                </a:solidFill>
              </a:rPr>
              <a:t>restricts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10" dirty="0">
                <a:solidFill>
                  <a:srgbClr val="202729"/>
                </a:solidFill>
              </a:rPr>
              <a:t>performance?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5249" y="1170207"/>
            <a:ext cx="5523230" cy="90741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59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b="1" spc="-5" dirty="0">
                <a:solidFill>
                  <a:srgbClr val="616161"/>
                </a:solidFill>
                <a:latin typeface="Trebuchet MS"/>
                <a:cs typeface="Trebuchet MS"/>
              </a:rPr>
              <a:t>Processor</a:t>
            </a:r>
            <a:r>
              <a:rPr sz="1800" b="1" spc="-1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45" dirty="0">
                <a:solidFill>
                  <a:srgbClr val="616161"/>
                </a:solidFill>
                <a:latin typeface="Trebuchet MS"/>
                <a:cs typeface="Trebuchet MS"/>
              </a:rPr>
              <a:t>frequency</a:t>
            </a:r>
            <a:r>
              <a:rPr sz="1800" b="1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616161"/>
                </a:solidFill>
                <a:latin typeface="Trebuchet MS"/>
                <a:cs typeface="Trebuchet MS"/>
              </a:rPr>
              <a:t>(Computation-intensive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tasks)</a:t>
            </a:r>
            <a:endParaRPr sz="1800">
              <a:latin typeface="Trebuchet MS"/>
              <a:cs typeface="Trebuchet MS"/>
            </a:endParaRPr>
          </a:p>
          <a:p>
            <a:pPr marL="836294" lvl="1" indent="-351790">
              <a:lnSpc>
                <a:spcPct val="100000"/>
              </a:lnSpc>
              <a:spcBef>
                <a:spcPts val="32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Fastest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commodity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processor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runs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85" dirty="0">
                <a:solidFill>
                  <a:srgbClr val="616161"/>
                </a:solidFill>
                <a:latin typeface="Trebuchet MS"/>
                <a:cs typeface="Trebuchet MS"/>
              </a:rPr>
              <a:t>at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3.7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10" dirty="0">
                <a:solidFill>
                  <a:srgbClr val="616161"/>
                </a:solidFill>
                <a:latin typeface="Trebuchet MS"/>
                <a:cs typeface="Trebuchet MS"/>
              </a:rPr>
              <a:t>-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4.0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Ghz</a:t>
            </a:r>
            <a:endParaRPr sz="1600">
              <a:latin typeface="Trebuchet MS"/>
              <a:cs typeface="Trebuchet MS"/>
            </a:endParaRPr>
          </a:p>
          <a:p>
            <a:pPr marL="836294" lvl="1" indent="-351790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45" dirty="0">
                <a:solidFill>
                  <a:srgbClr val="616161"/>
                </a:solidFill>
                <a:latin typeface="Trebuchet MS"/>
                <a:cs typeface="Trebuchet MS"/>
              </a:rPr>
              <a:t>Rough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correlation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with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instruction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throughput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9" y="2669082"/>
            <a:ext cx="7804150" cy="118364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66395" marR="2662555" indent="-366395" algn="r">
              <a:lnSpc>
                <a:spcPct val="100000"/>
              </a:lnSpc>
              <a:spcBef>
                <a:spcPts val="459"/>
              </a:spcBef>
              <a:buFont typeface="Arial MT"/>
              <a:buChar char="●"/>
              <a:tabLst>
                <a:tab pos="366395" algn="l"/>
                <a:tab pos="367030" algn="l"/>
              </a:tabLst>
            </a:pPr>
            <a:r>
              <a:rPr sz="1800" b="1" spc="-20" dirty="0">
                <a:solidFill>
                  <a:srgbClr val="616161"/>
                </a:solidFill>
                <a:latin typeface="Trebuchet MS"/>
                <a:cs typeface="Trebuchet MS"/>
              </a:rPr>
              <a:t>Network/Disk</a:t>
            </a:r>
            <a:r>
              <a:rPr sz="1800" b="1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25" dirty="0">
                <a:solidFill>
                  <a:srgbClr val="616161"/>
                </a:solidFill>
                <a:latin typeface="Trebuchet MS"/>
                <a:cs typeface="Trebuchet MS"/>
              </a:rPr>
              <a:t>bandwidth</a:t>
            </a:r>
            <a:r>
              <a:rPr sz="1800" b="1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16161"/>
                </a:solidFill>
                <a:latin typeface="Trebuchet MS"/>
                <a:cs typeface="Trebuchet MS"/>
              </a:rPr>
              <a:t>(Data-intensive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tasks)</a:t>
            </a:r>
            <a:endParaRPr sz="1800">
              <a:latin typeface="Trebuchet MS"/>
              <a:cs typeface="Trebuchet MS"/>
            </a:endParaRPr>
          </a:p>
          <a:p>
            <a:pPr marL="351155" marR="2654300" lvl="1" indent="-351155" algn="r">
              <a:lnSpc>
                <a:spcPct val="100000"/>
              </a:lnSpc>
              <a:spcBef>
                <a:spcPts val="325"/>
              </a:spcBef>
              <a:buFont typeface="Arial MT"/>
              <a:buChar char="○"/>
              <a:tabLst>
                <a:tab pos="351155" algn="l"/>
                <a:tab pos="351790" algn="l"/>
              </a:tabLst>
            </a:pP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Often,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0" dirty="0">
                <a:solidFill>
                  <a:srgbClr val="616161"/>
                </a:solidFill>
                <a:latin typeface="Trebuchet MS"/>
                <a:cs typeface="Trebuchet MS"/>
              </a:rPr>
              <a:t>processing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computationally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simple</a:t>
            </a:r>
            <a:endParaRPr sz="1600">
              <a:latin typeface="Trebuchet MS"/>
              <a:cs typeface="Trebuchet MS"/>
            </a:endParaRPr>
          </a:p>
          <a:p>
            <a:pPr marL="836294" marR="5080" lvl="1" indent="-351790">
              <a:lnSpc>
                <a:spcPct val="113300"/>
              </a:lnSpc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spc="40" dirty="0">
                <a:solidFill>
                  <a:srgbClr val="616161"/>
                </a:solidFill>
                <a:latin typeface="Trebuchet MS"/>
                <a:cs typeface="Trebuchet MS"/>
              </a:rPr>
              <a:t>Jobs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become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bottlenecked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by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network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performance,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instead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computational </a:t>
            </a:r>
            <a:r>
              <a:rPr sz="1600" spc="-4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resources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2059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Fault</a:t>
            </a:r>
            <a:r>
              <a:rPr spc="-65" dirty="0"/>
              <a:t> </a:t>
            </a:r>
            <a:r>
              <a:rPr spc="-10" dirty="0"/>
              <a:t>Tolerance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963925"/>
            <a:ext cx="4204970" cy="293243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Worker</a:t>
            </a:r>
            <a:r>
              <a:rPr sz="18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92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Master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pings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periodically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Mark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10" dirty="0">
                <a:latin typeface="Arial MT"/>
                <a:cs typeface="Arial MT"/>
              </a:rPr>
              <a:t> failed</a:t>
            </a:r>
            <a:endParaRPr sz="1800">
              <a:latin typeface="Arial MT"/>
              <a:cs typeface="Arial MT"/>
            </a:endParaRPr>
          </a:p>
          <a:p>
            <a:pPr marL="469900" marR="17145" indent="-367030">
              <a:lnSpc>
                <a:spcPct val="114999"/>
              </a:lnSpc>
              <a:spcBef>
                <a:spcPts val="545"/>
              </a:spcBef>
              <a:buChar char="●"/>
              <a:tabLst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Reset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completed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failed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10" dirty="0">
                <a:latin typeface="Arial MT"/>
                <a:cs typeface="Arial MT"/>
              </a:rPr>
              <a:t> state</a:t>
            </a:r>
            <a:endParaRPr sz="1800">
              <a:latin typeface="Arial MT"/>
              <a:cs typeface="Arial MT"/>
            </a:endParaRPr>
          </a:p>
          <a:p>
            <a:pPr marL="469900" marR="5080" indent="-367030">
              <a:lnSpc>
                <a:spcPct val="114999"/>
              </a:lnSpc>
              <a:spcBef>
                <a:spcPts val="90"/>
              </a:spcBef>
              <a:buChar char="●"/>
              <a:tabLst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Reset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Arial"/>
                <a:cs typeface="Arial"/>
              </a:rPr>
              <a:t>in-</a:t>
            </a:r>
            <a:r>
              <a:rPr sz="1800" b="1" dirty="0">
                <a:latin typeface="Arial"/>
                <a:cs typeface="Arial"/>
              </a:rPr>
              <a:t>progress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Map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Reduce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10" dirty="0">
                <a:latin typeface="Arial MT"/>
                <a:cs typeface="Arial MT"/>
              </a:rPr>
              <a:t> state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500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eligible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rescheduling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9171" y="759694"/>
            <a:ext cx="4084612" cy="4149367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B022DE6C-3734-0912-0EEC-CB8A7D1A852F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Fault Tolerance</a:t>
            </a:r>
            <a:endParaRPr lang="en-US" sz="2800" kern="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2059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Fault</a:t>
            </a:r>
            <a:r>
              <a:rPr spc="-65" dirty="0"/>
              <a:t> </a:t>
            </a:r>
            <a:r>
              <a:rPr spc="-10" dirty="0"/>
              <a:t>Tolerance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081606"/>
            <a:ext cx="4204970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Worker</a:t>
            </a:r>
            <a:r>
              <a:rPr sz="18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30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Master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pings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periodically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10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Mark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10" dirty="0">
                <a:latin typeface="Arial MT"/>
                <a:cs typeface="Arial MT"/>
              </a:rPr>
              <a:t> failed</a:t>
            </a:r>
            <a:endParaRPr sz="1800">
              <a:latin typeface="Arial MT"/>
              <a:cs typeface="Arial MT"/>
            </a:endParaRPr>
          </a:p>
          <a:p>
            <a:pPr marL="469900" marR="17145" indent="-367030">
              <a:lnSpc>
                <a:spcPct val="114999"/>
              </a:lnSpc>
              <a:spcBef>
                <a:spcPts val="380"/>
              </a:spcBef>
              <a:buChar char="●"/>
              <a:tabLst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Reset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completed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failed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10" dirty="0">
                <a:latin typeface="Arial MT"/>
                <a:cs typeface="Arial MT"/>
              </a:rPr>
              <a:t> state</a:t>
            </a:r>
            <a:endParaRPr sz="1800">
              <a:latin typeface="Arial MT"/>
              <a:cs typeface="Arial MT"/>
            </a:endParaRPr>
          </a:p>
          <a:p>
            <a:pPr marL="469900" marR="5080" indent="-367030">
              <a:lnSpc>
                <a:spcPct val="114999"/>
              </a:lnSpc>
              <a:spcBef>
                <a:spcPts val="85"/>
              </a:spcBef>
              <a:buChar char="●"/>
              <a:tabLst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Reset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Arial"/>
                <a:cs typeface="Arial"/>
              </a:rPr>
              <a:t>in-</a:t>
            </a:r>
            <a:r>
              <a:rPr sz="1800" b="1" dirty="0">
                <a:latin typeface="Arial"/>
                <a:cs typeface="Arial"/>
              </a:rPr>
              <a:t>progress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Map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Reduce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500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eligible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rescheduling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3029" y="753385"/>
            <a:ext cx="4093096" cy="408877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B8B0E81-8629-5A33-BE87-E31AB212F9AF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Fault Tolerance</a:t>
            </a:r>
            <a:endParaRPr lang="en-US" sz="2800" kern="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2059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Fault</a:t>
            </a:r>
            <a:r>
              <a:rPr spc="-65" dirty="0"/>
              <a:t> </a:t>
            </a:r>
            <a:r>
              <a:rPr spc="-10" dirty="0"/>
              <a:t>Tolerance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081606"/>
            <a:ext cx="4204335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Worker</a:t>
            </a:r>
            <a:r>
              <a:rPr sz="18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30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Master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pings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periodically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10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response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Mark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10" dirty="0">
                <a:latin typeface="Arial MT"/>
                <a:cs typeface="Arial MT"/>
              </a:rPr>
              <a:t> failed</a:t>
            </a:r>
            <a:endParaRPr sz="1800">
              <a:latin typeface="Arial MT"/>
              <a:cs typeface="Arial MT"/>
            </a:endParaRPr>
          </a:p>
          <a:p>
            <a:pPr marL="469900" marR="107314" indent="-367030">
              <a:lnSpc>
                <a:spcPct val="114999"/>
              </a:lnSpc>
              <a:spcBef>
                <a:spcPts val="380"/>
              </a:spcBef>
              <a:buChar char="●"/>
              <a:tabLst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Reset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completed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failed </a:t>
            </a:r>
            <a:r>
              <a:rPr sz="1800" dirty="0">
                <a:latin typeface="Arial MT"/>
                <a:cs typeface="Arial MT"/>
              </a:rPr>
              <a:t>worker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10" dirty="0">
                <a:latin typeface="Arial MT"/>
                <a:cs typeface="Arial MT"/>
              </a:rPr>
              <a:t> state</a:t>
            </a:r>
            <a:endParaRPr sz="1800">
              <a:latin typeface="Arial MT"/>
              <a:cs typeface="Arial MT"/>
            </a:endParaRPr>
          </a:p>
          <a:p>
            <a:pPr marL="469900" marR="119380" indent="-367030">
              <a:lnSpc>
                <a:spcPct val="114999"/>
              </a:lnSpc>
              <a:spcBef>
                <a:spcPts val="85"/>
              </a:spcBef>
              <a:buChar char="●"/>
              <a:tabLst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Reset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in-progress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Map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Reduce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500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Idle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eligible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rescheduling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3564" y="787566"/>
            <a:ext cx="4174596" cy="4148531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342717BC-7824-406B-94D2-F1917DBABF2B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Fault Tolerance</a:t>
            </a:r>
            <a:endParaRPr lang="en-US" sz="2800" kern="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0250" y="706081"/>
            <a:ext cx="3948227" cy="387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2059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Fault</a:t>
            </a:r>
            <a:r>
              <a:rPr spc="-65" dirty="0"/>
              <a:t> </a:t>
            </a:r>
            <a:r>
              <a:rPr spc="-10" dirty="0"/>
              <a:t>Tolerance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25" y="1081606"/>
            <a:ext cx="5360035" cy="3240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Worker</a:t>
            </a:r>
            <a:r>
              <a:rPr sz="18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56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Completed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re-</a:t>
            </a:r>
            <a:r>
              <a:rPr sz="1800" dirty="0">
                <a:latin typeface="Arial MT"/>
                <a:cs typeface="Arial MT"/>
              </a:rPr>
              <a:t>executed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 marL="926465" lvl="1" indent="-335915">
              <a:lnSpc>
                <a:spcPct val="100000"/>
              </a:lnSpc>
              <a:spcBef>
                <a:spcPts val="340"/>
              </a:spcBef>
              <a:buFont typeface="Arial MT"/>
              <a:buChar char="○"/>
              <a:tabLst>
                <a:tab pos="926465" algn="l"/>
              </a:tabLst>
            </a:pPr>
            <a:r>
              <a:rPr sz="1400" i="1" dirty="0">
                <a:latin typeface="Arial"/>
                <a:cs typeface="Arial"/>
              </a:rPr>
              <a:t>Map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outputs: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local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disks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workers</a:t>
            </a:r>
            <a:endParaRPr sz="14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480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Completed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Reduce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20" dirty="0">
                <a:latin typeface="Arial MT"/>
                <a:cs typeface="Arial MT"/>
              </a:rPr>
              <a:t> need</a:t>
            </a:r>
            <a:endParaRPr sz="1800">
              <a:latin typeface="Arial MT"/>
              <a:cs typeface="Arial MT"/>
            </a:endParaRPr>
          </a:p>
          <a:p>
            <a:pPr marL="926465" lvl="1" indent="-335915">
              <a:lnSpc>
                <a:spcPct val="100000"/>
              </a:lnSpc>
              <a:spcBef>
                <a:spcPts val="340"/>
              </a:spcBef>
              <a:buFont typeface="Arial MT"/>
              <a:buChar char="○"/>
              <a:tabLst>
                <a:tab pos="926465" algn="l"/>
              </a:tabLst>
            </a:pPr>
            <a:r>
              <a:rPr sz="1400" i="1" dirty="0">
                <a:latin typeface="Arial"/>
                <a:cs typeface="Arial"/>
              </a:rPr>
              <a:t>Reduce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outputs: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global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file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755"/>
              </a:spcBef>
              <a:buFont typeface="Arial MT"/>
              <a:buChar char="○"/>
            </a:pPr>
            <a:endParaRPr sz="1400">
              <a:latin typeface="Arial"/>
              <a:cs typeface="Arial"/>
            </a:endParaRPr>
          </a:p>
          <a:p>
            <a:pPr marL="469900" marR="1300480" indent="-367030">
              <a:lnSpc>
                <a:spcPct val="114999"/>
              </a:lnSpc>
              <a:buFont typeface="Arial MT"/>
              <a:buChar char="●"/>
              <a:tabLst>
                <a:tab pos="469900" algn="l"/>
              </a:tabLst>
            </a:pPr>
            <a:r>
              <a:rPr sz="1800" b="1" dirty="0">
                <a:latin typeface="Arial"/>
                <a:cs typeface="Arial"/>
              </a:rPr>
              <a:t>All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workers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will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notified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re-execution</a:t>
            </a:r>
            <a:endParaRPr sz="1800">
              <a:latin typeface="Arial MT"/>
              <a:cs typeface="Arial MT"/>
            </a:endParaRPr>
          </a:p>
          <a:p>
            <a:pPr marL="926465" lvl="1" indent="-335915">
              <a:lnSpc>
                <a:spcPct val="100000"/>
              </a:lnSpc>
              <a:spcBef>
                <a:spcPts val="340"/>
              </a:spcBef>
              <a:buChar char="○"/>
              <a:tabLst>
                <a:tab pos="926465" algn="l"/>
              </a:tabLst>
            </a:pPr>
            <a:r>
              <a:rPr sz="1400" dirty="0">
                <a:latin typeface="Arial MT"/>
                <a:cs typeface="Arial MT"/>
              </a:rPr>
              <a:t>Reduce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worker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location</a:t>
            </a:r>
            <a:endParaRPr sz="14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23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Resilient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Arial"/>
                <a:cs typeface="Arial"/>
              </a:rPr>
              <a:t>large-</a:t>
            </a:r>
            <a:r>
              <a:rPr sz="1800" b="1" dirty="0">
                <a:latin typeface="Arial"/>
                <a:cs typeface="Arial"/>
              </a:rPr>
              <a:t>scale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worker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failures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7728DAD-4B3E-801B-E26B-8D3747CAAD72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Fault Tolerance</a:t>
            </a:r>
            <a:endParaRPr lang="en-US" sz="2800" kern="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7400" y="680424"/>
            <a:ext cx="3806599" cy="377602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2059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Fault</a:t>
            </a:r>
            <a:r>
              <a:rPr spc="-65" dirty="0"/>
              <a:t> </a:t>
            </a:r>
            <a:r>
              <a:rPr spc="-10" dirty="0"/>
              <a:t>Tolerance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25" y="1081606"/>
            <a:ext cx="5360035" cy="3240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00FF"/>
                </a:solidFill>
                <a:latin typeface="Arial MT"/>
                <a:cs typeface="Arial MT"/>
              </a:rPr>
              <a:t>Worker</a:t>
            </a:r>
            <a:r>
              <a:rPr sz="1800" spc="-60" dirty="0">
                <a:solidFill>
                  <a:srgbClr val="0000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00FF"/>
                </a:solidFill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56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Completed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Map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re-</a:t>
            </a:r>
            <a:r>
              <a:rPr sz="1800" dirty="0">
                <a:latin typeface="Arial MT"/>
                <a:cs typeface="Arial MT"/>
              </a:rPr>
              <a:t>executed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 marL="926465" lvl="1" indent="-335915">
              <a:lnSpc>
                <a:spcPct val="100000"/>
              </a:lnSpc>
              <a:spcBef>
                <a:spcPts val="340"/>
              </a:spcBef>
              <a:buFont typeface="Arial MT"/>
              <a:buChar char="○"/>
              <a:tabLst>
                <a:tab pos="926465" algn="l"/>
              </a:tabLst>
            </a:pPr>
            <a:r>
              <a:rPr sz="1400" i="1" dirty="0">
                <a:latin typeface="Arial"/>
                <a:cs typeface="Arial"/>
              </a:rPr>
              <a:t>Map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outputs: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local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disks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workers</a:t>
            </a:r>
            <a:endParaRPr sz="14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480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Completed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Reduce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tasks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</a:t>
            </a:r>
            <a:r>
              <a:rPr sz="1800" spc="-20" dirty="0">
                <a:latin typeface="Arial MT"/>
                <a:cs typeface="Arial MT"/>
              </a:rPr>
              <a:t> need</a:t>
            </a:r>
            <a:endParaRPr sz="1800">
              <a:latin typeface="Arial MT"/>
              <a:cs typeface="Arial MT"/>
            </a:endParaRPr>
          </a:p>
          <a:p>
            <a:pPr marL="926465" lvl="1" indent="-335915">
              <a:lnSpc>
                <a:spcPct val="100000"/>
              </a:lnSpc>
              <a:spcBef>
                <a:spcPts val="340"/>
              </a:spcBef>
              <a:buFont typeface="Arial MT"/>
              <a:buChar char="○"/>
              <a:tabLst>
                <a:tab pos="926465" algn="l"/>
              </a:tabLst>
            </a:pPr>
            <a:r>
              <a:rPr sz="1400" i="1" dirty="0">
                <a:latin typeface="Arial"/>
                <a:cs typeface="Arial"/>
              </a:rPr>
              <a:t>Reduce</a:t>
            </a:r>
            <a:r>
              <a:rPr sz="1400" i="1" spc="-4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outputs: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b="1" dirty="0">
                <a:latin typeface="Arial"/>
                <a:cs typeface="Arial"/>
              </a:rPr>
              <a:t>global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file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755"/>
              </a:spcBef>
              <a:buFont typeface="Arial MT"/>
              <a:buChar char="○"/>
            </a:pPr>
            <a:endParaRPr sz="1400">
              <a:latin typeface="Arial"/>
              <a:cs typeface="Arial"/>
            </a:endParaRPr>
          </a:p>
          <a:p>
            <a:pPr marL="469900" marR="1300480" indent="-367030">
              <a:lnSpc>
                <a:spcPct val="114999"/>
              </a:lnSpc>
              <a:buFont typeface="Arial MT"/>
              <a:buChar char="●"/>
              <a:tabLst>
                <a:tab pos="469900" algn="l"/>
              </a:tabLst>
            </a:pPr>
            <a:r>
              <a:rPr sz="1800" b="1" dirty="0">
                <a:latin typeface="Arial"/>
                <a:cs typeface="Arial"/>
              </a:rPr>
              <a:t>All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the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workers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will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notified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re-execution</a:t>
            </a:r>
            <a:endParaRPr sz="1800">
              <a:latin typeface="Arial MT"/>
              <a:cs typeface="Arial MT"/>
            </a:endParaRPr>
          </a:p>
          <a:p>
            <a:pPr marL="926465" lvl="1" indent="-335915">
              <a:lnSpc>
                <a:spcPct val="100000"/>
              </a:lnSpc>
              <a:spcBef>
                <a:spcPts val="340"/>
              </a:spcBef>
              <a:buChar char="○"/>
              <a:tabLst>
                <a:tab pos="926465" algn="l"/>
              </a:tabLst>
            </a:pPr>
            <a:r>
              <a:rPr sz="1400" dirty="0">
                <a:latin typeface="Arial MT"/>
                <a:cs typeface="Arial MT"/>
              </a:rPr>
              <a:t>Reduce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worker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read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new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location</a:t>
            </a:r>
            <a:endParaRPr sz="14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23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Resilient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spc="-10" dirty="0">
                <a:latin typeface="Arial"/>
                <a:cs typeface="Arial"/>
              </a:rPr>
              <a:t>large-</a:t>
            </a:r>
            <a:r>
              <a:rPr sz="1800" b="1" dirty="0">
                <a:latin typeface="Arial"/>
                <a:cs typeface="Arial"/>
              </a:rPr>
              <a:t>scale</a:t>
            </a:r>
            <a:r>
              <a:rPr sz="1800" b="1" spc="-2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worker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spc="-10" dirty="0">
                <a:latin typeface="Arial"/>
                <a:cs typeface="Arial"/>
              </a:rPr>
              <a:t>failures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6F5F5888-7A21-7018-3828-2F7B41D7EC05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Fault Tolerance</a:t>
            </a:r>
            <a:endParaRPr lang="en-US" sz="2800" kern="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49194" y="1253097"/>
            <a:ext cx="3961765" cy="3088640"/>
            <a:chOff x="5049194" y="1253097"/>
            <a:chExt cx="3961765" cy="3088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49194" y="1253097"/>
              <a:ext cx="3961684" cy="308840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34204" y="1895897"/>
              <a:ext cx="247889" cy="24415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84725" y="505248"/>
            <a:ext cx="2205990" cy="40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Fault</a:t>
            </a:r>
            <a:r>
              <a:rPr spc="-65" dirty="0"/>
              <a:t> </a:t>
            </a:r>
            <a:r>
              <a:rPr spc="-10" dirty="0"/>
              <a:t>Tolerance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4725" y="1081606"/>
            <a:ext cx="4279265" cy="1974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Master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172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Single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master,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rare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failure</a:t>
            </a:r>
            <a:endParaRPr sz="1800">
              <a:latin typeface="Arial MT"/>
              <a:cs typeface="Arial MT"/>
            </a:endParaRPr>
          </a:p>
          <a:p>
            <a:pPr marL="469900" marR="5080" indent="-367030">
              <a:lnSpc>
                <a:spcPct val="114999"/>
              </a:lnSpc>
              <a:spcBef>
                <a:spcPts val="1850"/>
              </a:spcBef>
              <a:buChar char="●"/>
              <a:tabLst>
                <a:tab pos="469900" algn="l"/>
              </a:tabLst>
            </a:pPr>
            <a:r>
              <a:rPr sz="1800" dirty="0">
                <a:latin typeface="Arial MT"/>
                <a:cs typeface="Arial MT"/>
              </a:rPr>
              <a:t>If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master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fails,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aborts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the</a:t>
            </a:r>
            <a:r>
              <a:rPr sz="1800" spc="-10" dirty="0">
                <a:latin typeface="Arial MT"/>
                <a:cs typeface="Arial MT"/>
              </a:rPr>
              <a:t> MapReduce computation</a:t>
            </a:r>
            <a:endParaRPr sz="1800">
              <a:latin typeface="Arial MT"/>
              <a:cs typeface="Arial MT"/>
            </a:endParaRPr>
          </a:p>
          <a:p>
            <a:pPr marL="469265" indent="-366395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</a:tabLst>
            </a:pPr>
            <a:r>
              <a:rPr sz="1800" dirty="0">
                <a:latin typeface="Arial MT"/>
                <a:cs typeface="Arial MT"/>
              </a:rPr>
              <a:t>Client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retry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E11D6C6C-0A01-163F-942D-DB013739CE06}"/>
              </a:ext>
            </a:extLst>
          </p:cNvPr>
          <p:cNvSpPr txBox="1">
            <a:spLocks/>
          </p:cNvSpPr>
          <p:nvPr/>
        </p:nvSpPr>
        <p:spPr>
          <a:xfrm>
            <a:off x="384725" y="503825"/>
            <a:ext cx="3858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105" dirty="0">
                <a:solidFill>
                  <a:srgbClr val="202729"/>
                </a:solidFill>
              </a:rPr>
              <a:t>Fault Tolerance</a:t>
            </a:r>
            <a:endParaRPr lang="en-US" sz="2800" kern="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B4938-51E2-C97E-778B-BD761E6BB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16D9691-01B3-B344-FBD4-F09220C601E3}"/>
              </a:ext>
            </a:extLst>
          </p:cNvPr>
          <p:cNvSpPr txBox="1"/>
          <p:nvPr/>
        </p:nvSpPr>
        <p:spPr>
          <a:xfrm>
            <a:off x="475249" y="1081100"/>
            <a:ext cx="4401820" cy="238760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1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12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bit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16161"/>
                </a:solidFill>
                <a:latin typeface="Trebuchet MS"/>
                <a:cs typeface="Trebuchet MS"/>
              </a:rPr>
              <a:t>about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Distributed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Systems</a:t>
            </a:r>
            <a:endParaRPr sz="1800" dirty="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Overview</a:t>
            </a:r>
            <a:endParaRPr sz="1800" dirty="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b="1" spc="1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55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30" dirty="0">
                <a:solidFill>
                  <a:srgbClr val="616161"/>
                </a:solidFill>
                <a:latin typeface="Trebuchet MS"/>
                <a:cs typeface="Trebuchet MS"/>
              </a:rPr>
              <a:t>Industry</a:t>
            </a:r>
            <a:endParaRPr sz="1800" dirty="0">
              <a:latin typeface="Trebuchet MS"/>
              <a:cs typeface="Trebuchet MS"/>
            </a:endParaRPr>
          </a:p>
          <a:p>
            <a:pPr marL="379095" indent="-367030">
              <a:lnSpc>
                <a:spcPct val="100000"/>
              </a:lnSpc>
              <a:spcBef>
                <a:spcPts val="1065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Programming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616161"/>
                </a:solidFill>
                <a:latin typeface="Trebuchet MS"/>
                <a:cs typeface="Trebuchet MS"/>
              </a:rPr>
              <a:t>Hadoop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0" dirty="0">
                <a:solidFill>
                  <a:srgbClr val="616161"/>
                </a:solidFill>
                <a:latin typeface="Trebuchet MS"/>
                <a:cs typeface="Trebuchet MS"/>
              </a:rPr>
              <a:t>Jobs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106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Mappers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and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16161"/>
                </a:solidFill>
                <a:latin typeface="Trebuchet MS"/>
                <a:cs typeface="Trebuchet MS"/>
              </a:rPr>
              <a:t>Reducers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Operating</a:t>
            </a:r>
            <a:r>
              <a:rPr sz="1800" spc="-12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Model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179F602-6244-5272-3682-4362E4C987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154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202729"/>
                </a:solidFill>
              </a:rPr>
              <a:t>Outline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3099337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44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75" dirty="0">
                <a:solidFill>
                  <a:srgbClr val="202729"/>
                </a:solidFill>
              </a:rPr>
              <a:t>Hadoop</a:t>
            </a:r>
            <a:r>
              <a:rPr sz="2800" spc="-195" dirty="0">
                <a:solidFill>
                  <a:srgbClr val="202729"/>
                </a:solidFill>
              </a:rPr>
              <a:t> </a:t>
            </a:r>
            <a:r>
              <a:rPr sz="2800" spc="60" dirty="0">
                <a:solidFill>
                  <a:srgbClr val="202729"/>
                </a:solidFill>
              </a:rPr>
              <a:t>MapReduce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90621" y="1217372"/>
            <a:ext cx="6130925" cy="247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3855" indent="-35179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sz="1600" b="1" spc="-15" dirty="0">
                <a:solidFill>
                  <a:srgbClr val="616161"/>
                </a:solidFill>
                <a:latin typeface="Trebuchet MS"/>
                <a:cs typeface="Trebuchet MS"/>
              </a:rPr>
              <a:t>What</a:t>
            </a:r>
            <a:r>
              <a:rPr sz="1600" b="1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b="1" spc="-85" dirty="0">
                <a:solidFill>
                  <a:srgbClr val="616161"/>
                </a:solidFill>
                <a:latin typeface="Trebuchet MS"/>
                <a:cs typeface="Trebuchet MS"/>
              </a:rPr>
              <a:t>it</a:t>
            </a:r>
            <a:r>
              <a:rPr sz="1600" b="1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b="1" spc="-65" dirty="0">
                <a:solidFill>
                  <a:srgbClr val="616161"/>
                </a:solidFill>
                <a:latin typeface="Trebuchet MS"/>
                <a:cs typeface="Trebuchet MS"/>
              </a:rPr>
              <a:t>is:</a:t>
            </a:r>
            <a:r>
              <a:rPr sz="1600" b="1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Specific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implementation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system</a:t>
            </a:r>
            <a:endParaRPr sz="16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16161"/>
              </a:buClr>
              <a:buFont typeface="Arial MT"/>
              <a:buChar char="●"/>
            </a:pPr>
            <a:endParaRPr sz="2050">
              <a:latin typeface="Trebuchet MS"/>
              <a:cs typeface="Trebuchet MS"/>
            </a:endParaRPr>
          </a:p>
          <a:p>
            <a:pPr marL="363855" indent="-351790">
              <a:lnSpc>
                <a:spcPct val="100000"/>
              </a:lnSpc>
              <a:spcBef>
                <a:spcPts val="5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What</a:t>
            </a:r>
            <a:r>
              <a:rPr sz="16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616161"/>
                </a:solidFill>
                <a:latin typeface="Trebuchet MS"/>
                <a:cs typeface="Trebuchet MS"/>
              </a:rPr>
              <a:t>Hadoop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6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gives</a:t>
            </a:r>
            <a:r>
              <a:rPr sz="16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us:</a:t>
            </a:r>
            <a:endParaRPr sz="1600">
              <a:latin typeface="Trebuchet MS"/>
              <a:cs typeface="Trebuchet M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21055" algn="l"/>
                <a:tab pos="821690" algn="l"/>
              </a:tabLst>
            </a:pPr>
            <a:r>
              <a:rPr sz="1600" spc="105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means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automatically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distributing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0" dirty="0">
                <a:solidFill>
                  <a:srgbClr val="616161"/>
                </a:solidFill>
                <a:latin typeface="Trebuchet MS"/>
                <a:cs typeface="Trebuchet MS"/>
              </a:rPr>
              <a:t>work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across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machines</a:t>
            </a:r>
            <a:endParaRPr sz="1600">
              <a:latin typeface="Trebuchet MS"/>
              <a:cs typeface="Trebuchet M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21055" algn="l"/>
                <a:tab pos="821690" algn="l"/>
              </a:tabLst>
            </a:pPr>
            <a:r>
              <a:rPr sz="1600" spc="15" dirty="0">
                <a:solidFill>
                  <a:srgbClr val="616161"/>
                </a:solidFill>
                <a:latin typeface="Trebuchet MS"/>
                <a:cs typeface="Trebuchet MS"/>
              </a:rPr>
              <a:t>Scheduling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jobs</a:t>
            </a:r>
            <a:endParaRPr sz="1600">
              <a:latin typeface="Trebuchet MS"/>
              <a:cs typeface="Trebuchet M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21055" algn="l"/>
                <a:tab pos="821690" algn="l"/>
              </a:tabLst>
            </a:pP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Fault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tolerance</a:t>
            </a:r>
            <a:endParaRPr sz="1600">
              <a:latin typeface="Trebuchet MS"/>
              <a:cs typeface="Trebuchet MS"/>
            </a:endParaRPr>
          </a:p>
          <a:p>
            <a:pPr marL="821055" lvl="1" indent="-352425">
              <a:lnSpc>
                <a:spcPct val="100000"/>
              </a:lnSpc>
              <a:spcBef>
                <a:spcPts val="254"/>
              </a:spcBef>
              <a:buFont typeface="Arial MT"/>
              <a:buChar char="○"/>
              <a:tabLst>
                <a:tab pos="821055" algn="l"/>
                <a:tab pos="821690" algn="l"/>
              </a:tabLst>
            </a:pP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Cluster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monitoring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and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job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tracking</a:t>
            </a:r>
            <a:endParaRPr sz="16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616161"/>
              </a:buClr>
              <a:buFont typeface="Arial MT"/>
              <a:buChar char="○"/>
            </a:pPr>
            <a:endParaRPr sz="2050">
              <a:latin typeface="Trebuchet MS"/>
              <a:cs typeface="Trebuchet MS"/>
            </a:endParaRPr>
          </a:p>
          <a:p>
            <a:pPr marL="363855" indent="-351790">
              <a:lnSpc>
                <a:spcPct val="100000"/>
              </a:lnSpc>
              <a:spcBef>
                <a:spcPts val="5"/>
              </a:spcBef>
              <a:buFont typeface="Arial MT"/>
              <a:buChar char="●"/>
              <a:tabLst>
                <a:tab pos="363855" algn="l"/>
                <a:tab pos="364490" algn="l"/>
              </a:tabLst>
            </a:pPr>
            <a:r>
              <a:rPr sz="1600" spc="70" dirty="0">
                <a:solidFill>
                  <a:srgbClr val="616161"/>
                </a:solidFill>
                <a:latin typeface="Trebuchet MS"/>
                <a:cs typeface="Trebuchet MS"/>
              </a:rPr>
              <a:t>How?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616161"/>
                </a:solidFill>
                <a:latin typeface="Trebuchet MS"/>
                <a:cs typeface="Trebuchet MS"/>
              </a:rPr>
              <a:t>An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underlying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resource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manager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0" dirty="0">
                <a:solidFill>
                  <a:srgbClr val="616161"/>
                </a:solidFill>
                <a:latin typeface="Trebuchet MS"/>
                <a:cs typeface="Trebuchet MS"/>
              </a:rPr>
              <a:t>(more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on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this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90" dirty="0">
                <a:solidFill>
                  <a:srgbClr val="616161"/>
                </a:solidFill>
                <a:latin typeface="Trebuchet MS"/>
                <a:cs typeface="Trebuchet MS"/>
              </a:rPr>
              <a:t>later)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244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75" dirty="0">
                <a:solidFill>
                  <a:srgbClr val="202729"/>
                </a:solidFill>
              </a:rPr>
              <a:t>Hadoop</a:t>
            </a:r>
            <a:r>
              <a:rPr sz="2800" spc="-195" dirty="0">
                <a:solidFill>
                  <a:srgbClr val="202729"/>
                </a:solidFill>
              </a:rPr>
              <a:t> </a:t>
            </a:r>
            <a:r>
              <a:rPr sz="2800" spc="60" dirty="0">
                <a:solidFill>
                  <a:srgbClr val="202729"/>
                </a:solidFill>
              </a:rPr>
              <a:t>MapReduce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5249" y="1216355"/>
            <a:ext cx="6868795" cy="1871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b="1" spc="20" dirty="0">
                <a:solidFill>
                  <a:srgbClr val="616161"/>
                </a:solidFill>
                <a:latin typeface="Trebuchet MS"/>
                <a:cs typeface="Trebuchet MS"/>
              </a:rPr>
              <a:t>How</a:t>
            </a:r>
            <a:r>
              <a:rPr sz="1800" b="1" spc="-10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20" dirty="0">
                <a:solidFill>
                  <a:srgbClr val="616161"/>
                </a:solidFill>
                <a:latin typeface="Trebuchet MS"/>
                <a:cs typeface="Trebuchet MS"/>
              </a:rPr>
              <a:t>fast</a:t>
            </a:r>
            <a:r>
              <a:rPr sz="1800" b="1" spc="-1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1800" b="1" spc="-10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55" dirty="0">
                <a:solidFill>
                  <a:srgbClr val="616161"/>
                </a:solidFill>
                <a:latin typeface="Trebuchet MS"/>
                <a:cs typeface="Trebuchet MS"/>
              </a:rPr>
              <a:t>it?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616161"/>
              </a:buClr>
              <a:buFont typeface="Arial MT"/>
              <a:buChar char="●"/>
            </a:pPr>
            <a:endParaRPr sz="2400" dirty="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Benchmarks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616161"/>
                </a:solidFill>
                <a:latin typeface="Trebuchet MS"/>
                <a:cs typeface="Trebuchet MS"/>
              </a:rPr>
              <a:t>based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16161"/>
                </a:solidFill>
                <a:latin typeface="Trebuchet MS"/>
                <a:cs typeface="Trebuchet MS"/>
              </a:rPr>
              <a:t>on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sorting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large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datasets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616161"/>
                </a:solidFill>
                <a:latin typeface="Trebuchet MS"/>
                <a:cs typeface="Trebuchet MS"/>
              </a:rPr>
              <a:t>(synthetic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load)</a:t>
            </a:r>
            <a:endParaRPr sz="1800" dirty="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45" dirty="0">
                <a:solidFill>
                  <a:srgbClr val="616161"/>
                </a:solidFill>
                <a:latin typeface="Trebuchet MS"/>
                <a:cs typeface="Trebuchet MS"/>
              </a:rPr>
              <a:t>Hadoop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Record: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616161"/>
                </a:solidFill>
                <a:latin typeface="Trebuchet MS"/>
                <a:cs typeface="Trebuchet MS"/>
              </a:rPr>
              <a:t>1.42TB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415" dirty="0">
                <a:solidFill>
                  <a:srgbClr val="616161"/>
                </a:solidFill>
                <a:latin typeface="Trebuchet MS"/>
                <a:cs typeface="Trebuchet MS"/>
              </a:rPr>
              <a:t>/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min</a:t>
            </a:r>
            <a:endParaRPr sz="1800" dirty="0">
              <a:latin typeface="Trebuchet MS"/>
              <a:cs typeface="Trebuchet MS"/>
            </a:endParaRPr>
          </a:p>
          <a:p>
            <a:pPr marL="1293495" lvl="2" indent="-367030">
              <a:lnSpc>
                <a:spcPct val="100000"/>
              </a:lnSpc>
              <a:spcBef>
                <a:spcPts val="315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Record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set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2013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using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616161"/>
                </a:solidFill>
                <a:latin typeface="Trebuchet MS"/>
                <a:cs typeface="Trebuchet MS"/>
              </a:rPr>
              <a:t>2100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616161"/>
                </a:solidFill>
                <a:latin typeface="Trebuchet MS"/>
                <a:cs typeface="Trebuchet MS"/>
              </a:rPr>
              <a:t>node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16161"/>
                </a:solidFill>
                <a:latin typeface="Trebuchet MS"/>
                <a:cs typeface="Trebuchet MS"/>
              </a:rPr>
              <a:t>cluster</a:t>
            </a:r>
            <a:endParaRPr sz="1800" dirty="0">
              <a:latin typeface="Trebuchet MS"/>
              <a:cs typeface="Trebuchet MS"/>
            </a:endParaRPr>
          </a:p>
          <a:p>
            <a:pPr marL="1293495" lvl="2" indent="-367030">
              <a:lnSpc>
                <a:spcPct val="100000"/>
              </a:lnSpc>
              <a:spcBef>
                <a:spcPts val="315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sz="1800" spc="20" dirty="0">
                <a:solidFill>
                  <a:srgbClr val="616161"/>
                </a:solidFill>
                <a:latin typeface="Trebuchet MS"/>
                <a:cs typeface="Trebuchet MS"/>
              </a:rPr>
              <a:t>Since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2014,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Spark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616161"/>
                </a:solidFill>
                <a:latin typeface="Trebuchet MS"/>
                <a:cs typeface="Trebuchet MS"/>
              </a:rPr>
              <a:t>(and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616161"/>
                </a:solidFill>
                <a:latin typeface="Trebuchet MS"/>
                <a:cs typeface="Trebuchet MS"/>
              </a:rPr>
              <a:t>others)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have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been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616161"/>
                </a:solidFill>
                <a:latin typeface="Trebuchet MS"/>
                <a:cs typeface="Trebuchet MS"/>
              </a:rPr>
              <a:t>faster</a:t>
            </a:r>
            <a:endParaRPr sz="18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980" y="1184088"/>
            <a:ext cx="7659370" cy="364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b="1" spc="-5" dirty="0">
                <a:solidFill>
                  <a:srgbClr val="616161"/>
                </a:solidFill>
                <a:latin typeface="Trebuchet MS"/>
                <a:cs typeface="Trebuchet MS"/>
              </a:rPr>
              <a:t>Compelling</a:t>
            </a:r>
            <a:r>
              <a:rPr sz="1700" b="1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b="1" spc="45" dirty="0">
                <a:solidFill>
                  <a:srgbClr val="616161"/>
                </a:solidFill>
                <a:latin typeface="Trebuchet MS"/>
                <a:cs typeface="Trebuchet MS"/>
              </a:rPr>
              <a:t>Use</a:t>
            </a:r>
            <a:r>
              <a:rPr sz="1700" b="1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b="1" spc="10" dirty="0">
                <a:solidFill>
                  <a:srgbClr val="616161"/>
                </a:solidFill>
                <a:latin typeface="Trebuchet MS"/>
                <a:cs typeface="Trebuchet MS"/>
              </a:rPr>
              <a:t>Cases:</a:t>
            </a:r>
            <a:endParaRPr sz="1700" dirty="0">
              <a:latin typeface="Trebuchet MS"/>
              <a:cs typeface="Trebuchet MS"/>
            </a:endParaRPr>
          </a:p>
          <a:p>
            <a:pPr marL="828675" lvl="1" indent="-359410">
              <a:lnSpc>
                <a:spcPct val="100000"/>
              </a:lnSpc>
              <a:spcBef>
                <a:spcPts val="1420"/>
              </a:spcBef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sz="1700" spc="-15" dirty="0">
                <a:solidFill>
                  <a:srgbClr val="616161"/>
                </a:solidFill>
                <a:latin typeface="Trebuchet MS"/>
                <a:cs typeface="Trebuchet MS"/>
              </a:rPr>
              <a:t>Batch</a:t>
            </a:r>
            <a:r>
              <a:rPr sz="1700" spc="-1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25" dirty="0">
                <a:solidFill>
                  <a:srgbClr val="616161"/>
                </a:solidFill>
                <a:latin typeface="Trebuchet MS"/>
                <a:cs typeface="Trebuchet MS"/>
              </a:rPr>
              <a:t>Processing</a:t>
            </a:r>
            <a:endParaRPr sz="1700" dirty="0">
              <a:latin typeface="Trebuchet MS"/>
              <a:cs typeface="Trebuchet MS"/>
            </a:endParaRPr>
          </a:p>
          <a:p>
            <a:pPr marL="1285875" lvl="2" indent="-351790">
              <a:lnSpc>
                <a:spcPct val="100000"/>
              </a:lnSpc>
              <a:spcBef>
                <a:spcPts val="1040"/>
              </a:spcBef>
              <a:buFont typeface="Arial MT"/>
              <a:buChar char="■"/>
              <a:tabLst>
                <a:tab pos="1285875" algn="l"/>
                <a:tab pos="1286510" algn="l"/>
              </a:tabLst>
            </a:pP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Analyzing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30" dirty="0">
                <a:solidFill>
                  <a:srgbClr val="616161"/>
                </a:solidFill>
                <a:latin typeface="Trebuchet MS"/>
                <a:cs typeface="Trebuchet MS"/>
              </a:rPr>
              <a:t>“at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rest”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40" dirty="0">
                <a:solidFill>
                  <a:srgbClr val="616161"/>
                </a:solidFill>
                <a:latin typeface="Trebuchet MS"/>
                <a:cs typeface="Trebuchet MS"/>
              </a:rPr>
              <a:t>(i.e.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daily/hourly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jobs,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not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streaming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data)</a:t>
            </a:r>
            <a:endParaRPr sz="1600" dirty="0">
              <a:latin typeface="Trebuchet MS"/>
              <a:cs typeface="Trebuchet MS"/>
            </a:endParaRPr>
          </a:p>
          <a:p>
            <a:pPr marL="1285875" lvl="2" indent="-351790">
              <a:lnSpc>
                <a:spcPct val="100000"/>
              </a:lnSpc>
              <a:spcBef>
                <a:spcPts val="930"/>
              </a:spcBef>
              <a:buFont typeface="Arial MT"/>
              <a:buChar char="■"/>
              <a:tabLst>
                <a:tab pos="1285875" algn="l"/>
                <a:tab pos="1286510" algn="l"/>
              </a:tabLst>
            </a:pPr>
            <a:r>
              <a:rPr sz="1600" spc="-130" dirty="0">
                <a:solidFill>
                  <a:srgbClr val="616161"/>
                </a:solidFill>
                <a:latin typeface="Trebuchet MS"/>
                <a:cs typeface="Trebuchet MS"/>
              </a:rPr>
              <a:t>i.e.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5" dirty="0">
                <a:solidFill>
                  <a:srgbClr val="616161"/>
                </a:solidFill>
                <a:latin typeface="Trebuchet MS"/>
                <a:cs typeface="Trebuchet MS"/>
              </a:rPr>
              <a:t>Log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Processing,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User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1600" spc="-6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0" dirty="0">
                <a:solidFill>
                  <a:srgbClr val="616161"/>
                </a:solidFill>
                <a:latin typeface="Trebuchet MS"/>
                <a:cs typeface="Trebuchet MS"/>
              </a:rPr>
              <a:t>transformation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70" dirty="0">
                <a:solidFill>
                  <a:srgbClr val="616161"/>
                </a:solidFill>
                <a:latin typeface="Trebuchet MS"/>
                <a:cs typeface="Trebuchet MS"/>
              </a:rPr>
              <a:t>/</a:t>
            </a:r>
            <a:r>
              <a:rPr sz="1600" spc="-2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30" dirty="0">
                <a:solidFill>
                  <a:srgbClr val="616161"/>
                </a:solidFill>
                <a:latin typeface="Trebuchet MS"/>
                <a:cs typeface="Trebuchet MS"/>
              </a:rPr>
              <a:t>analysis,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web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scraping</a:t>
            </a:r>
            <a:endParaRPr sz="1600" dirty="0">
              <a:latin typeface="Trebuchet MS"/>
              <a:cs typeface="Trebuchet MS"/>
            </a:endParaRPr>
          </a:p>
          <a:p>
            <a:pPr lvl="2">
              <a:lnSpc>
                <a:spcPct val="100000"/>
              </a:lnSpc>
              <a:spcBef>
                <a:spcPts val="15"/>
              </a:spcBef>
              <a:buChar char="■"/>
            </a:pPr>
            <a:endParaRPr sz="1850" dirty="0">
              <a:latin typeface="Trebuchet MS"/>
              <a:cs typeface="Trebuchet MS"/>
            </a:endParaRPr>
          </a:p>
          <a:p>
            <a:pPr marL="828675" marR="39370" lvl="1" indent="-359410">
              <a:lnSpc>
                <a:spcPct val="150700"/>
              </a:lnSpc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sz="1700" spc="10" dirty="0">
                <a:solidFill>
                  <a:srgbClr val="616161"/>
                </a:solidFill>
                <a:latin typeface="Trebuchet MS"/>
                <a:cs typeface="Trebuchet MS"/>
              </a:rPr>
              <a:t>Workloads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85" dirty="0">
                <a:solidFill>
                  <a:srgbClr val="616161"/>
                </a:solidFill>
                <a:latin typeface="Trebuchet MS"/>
                <a:cs typeface="Trebuchet MS"/>
              </a:rPr>
              <a:t>that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616161"/>
                </a:solidFill>
                <a:latin typeface="Trebuchet MS"/>
                <a:cs typeface="Trebuchet MS"/>
              </a:rPr>
              <a:t>can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30" dirty="0">
                <a:solidFill>
                  <a:srgbClr val="616161"/>
                </a:solidFill>
                <a:latin typeface="Trebuchet MS"/>
                <a:cs typeface="Trebuchet MS"/>
              </a:rPr>
              <a:t>be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5" dirty="0">
                <a:solidFill>
                  <a:srgbClr val="616161"/>
                </a:solidFill>
                <a:latin typeface="Trebuchet MS"/>
                <a:cs typeface="Trebuchet MS"/>
              </a:rPr>
              <a:t>broken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55" dirty="0">
                <a:solidFill>
                  <a:srgbClr val="616161"/>
                </a:solidFill>
                <a:latin typeface="Trebuchet MS"/>
                <a:cs typeface="Trebuchet MS"/>
              </a:rPr>
              <a:t>into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5" dirty="0">
                <a:solidFill>
                  <a:srgbClr val="616161"/>
                </a:solidFill>
                <a:latin typeface="Trebuchet MS"/>
                <a:cs typeface="Trebuchet MS"/>
              </a:rPr>
              <a:t>single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85" dirty="0">
                <a:solidFill>
                  <a:srgbClr val="616161"/>
                </a:solidFill>
                <a:latin typeface="Trebuchet MS"/>
                <a:cs typeface="Trebuchet MS"/>
              </a:rPr>
              <a:t>(or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85" dirty="0">
                <a:solidFill>
                  <a:srgbClr val="616161"/>
                </a:solidFill>
                <a:latin typeface="Trebuchet MS"/>
                <a:cs typeface="Trebuchet MS"/>
              </a:rPr>
              <a:t>few)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55" dirty="0">
                <a:solidFill>
                  <a:srgbClr val="616161"/>
                </a:solidFill>
                <a:latin typeface="Trebuchet MS"/>
                <a:cs typeface="Trebuchet MS"/>
              </a:rPr>
              <a:t>distinct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616161"/>
                </a:solidFill>
                <a:latin typeface="Trebuchet MS"/>
                <a:cs typeface="Trebuchet MS"/>
              </a:rPr>
              <a:t>Map/Reduce </a:t>
            </a:r>
            <a:r>
              <a:rPr sz="1700" spc="-5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45" dirty="0">
                <a:solidFill>
                  <a:srgbClr val="616161"/>
                </a:solidFill>
                <a:latin typeface="Trebuchet MS"/>
                <a:cs typeface="Trebuchet MS"/>
              </a:rPr>
              <a:t>phases</a:t>
            </a:r>
            <a:endParaRPr sz="1700" dirty="0">
              <a:latin typeface="Trebuchet MS"/>
              <a:cs typeface="Trebuchet MS"/>
            </a:endParaRPr>
          </a:p>
          <a:p>
            <a:pPr marL="1285875" lvl="2" indent="-359410">
              <a:lnSpc>
                <a:spcPct val="100000"/>
              </a:lnSpc>
              <a:spcBef>
                <a:spcPts val="1035"/>
              </a:spcBef>
              <a:buFont typeface="Arial MT"/>
              <a:buChar char="■"/>
              <a:tabLst>
                <a:tab pos="1285875" algn="l"/>
                <a:tab pos="1286510" algn="l"/>
              </a:tabLst>
            </a:pPr>
            <a:r>
              <a:rPr sz="1700" spc="15" dirty="0">
                <a:solidFill>
                  <a:srgbClr val="616161"/>
                </a:solidFill>
                <a:latin typeface="Trebuchet MS"/>
                <a:cs typeface="Trebuchet MS"/>
              </a:rPr>
              <a:t>Poor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25" dirty="0">
                <a:solidFill>
                  <a:srgbClr val="616161"/>
                </a:solidFill>
                <a:latin typeface="Trebuchet MS"/>
                <a:cs typeface="Trebuchet MS"/>
              </a:rPr>
              <a:t>results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30" dirty="0">
                <a:solidFill>
                  <a:srgbClr val="616161"/>
                </a:solidFill>
                <a:latin typeface="Trebuchet MS"/>
                <a:cs typeface="Trebuchet MS"/>
              </a:rPr>
              <a:t>on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iterative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616161"/>
                </a:solidFill>
                <a:latin typeface="Trebuchet MS"/>
                <a:cs typeface="Trebuchet MS"/>
              </a:rPr>
              <a:t>workloads</a:t>
            </a:r>
            <a:endParaRPr sz="1700" dirty="0">
              <a:latin typeface="Trebuchet MS"/>
              <a:cs typeface="Trebuchet MS"/>
            </a:endParaRPr>
          </a:p>
          <a:p>
            <a:pPr marL="1743075" marR="5080" lvl="3" indent="-351790">
              <a:lnSpc>
                <a:spcPct val="148400"/>
              </a:lnSpc>
              <a:spcBef>
                <a:spcPts val="110"/>
              </a:spcBef>
              <a:buFont typeface="Arial MT"/>
              <a:buChar char="●"/>
              <a:tabLst>
                <a:tab pos="1743075" algn="l"/>
                <a:tab pos="1743710" algn="l"/>
              </a:tabLst>
            </a:pP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Non-parallizable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workloads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=&gt;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40" dirty="0">
                <a:solidFill>
                  <a:srgbClr val="616161"/>
                </a:solidFill>
                <a:latin typeface="Trebuchet MS"/>
                <a:cs typeface="Trebuchet MS"/>
              </a:rPr>
              <a:t>Many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0" dirty="0">
                <a:solidFill>
                  <a:srgbClr val="616161"/>
                </a:solidFill>
                <a:latin typeface="Trebuchet MS"/>
                <a:cs typeface="Trebuchet MS"/>
              </a:rPr>
              <a:t>MR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25" dirty="0">
                <a:solidFill>
                  <a:srgbClr val="616161"/>
                </a:solidFill>
                <a:latin typeface="Trebuchet MS"/>
                <a:cs typeface="Trebuchet MS"/>
              </a:rPr>
              <a:t>stages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45" dirty="0">
                <a:solidFill>
                  <a:srgbClr val="616161"/>
                </a:solidFill>
                <a:latin typeface="Trebuchet MS"/>
                <a:cs typeface="Trebuchet MS"/>
              </a:rPr>
              <a:t>=&gt;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30" dirty="0">
                <a:solidFill>
                  <a:srgbClr val="616161"/>
                </a:solidFill>
                <a:latin typeface="Trebuchet MS"/>
                <a:cs typeface="Trebuchet MS"/>
              </a:rPr>
              <a:t>High</a:t>
            </a:r>
            <a:r>
              <a:rPr sz="16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0" dirty="0">
                <a:solidFill>
                  <a:srgbClr val="616161"/>
                </a:solidFill>
                <a:latin typeface="Trebuchet MS"/>
                <a:cs typeface="Trebuchet MS"/>
              </a:rPr>
              <a:t>bandwitdh </a:t>
            </a:r>
            <a:r>
              <a:rPr sz="1600" spc="-4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overhead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5991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0" dirty="0">
                <a:solidFill>
                  <a:srgbClr val="202729"/>
                </a:solidFill>
              </a:rPr>
              <a:t>MapReduce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80" dirty="0">
                <a:solidFill>
                  <a:srgbClr val="202729"/>
                </a:solidFill>
              </a:rPr>
              <a:t>in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45" dirty="0">
                <a:solidFill>
                  <a:srgbClr val="202729"/>
                </a:solidFill>
              </a:rPr>
              <a:t>Industry</a:t>
            </a:r>
            <a:endParaRPr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200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20" dirty="0">
                <a:solidFill>
                  <a:srgbClr val="202729"/>
                </a:solidFill>
              </a:rPr>
              <a:t>Moore’s</a:t>
            </a:r>
            <a:r>
              <a:rPr sz="2800" spc="-210" dirty="0">
                <a:solidFill>
                  <a:srgbClr val="202729"/>
                </a:solidFill>
              </a:rPr>
              <a:t> </a:t>
            </a:r>
            <a:r>
              <a:rPr sz="2800" spc="-5" dirty="0">
                <a:solidFill>
                  <a:srgbClr val="202729"/>
                </a:solidFill>
              </a:rPr>
              <a:t>Law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2955290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number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16161"/>
                </a:solidFill>
                <a:latin typeface="Trebuchet MS"/>
                <a:cs typeface="Trebuchet MS"/>
              </a:rPr>
              <a:t>transistors 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40" dirty="0">
                <a:solidFill>
                  <a:srgbClr val="616161"/>
                </a:solidFill>
                <a:latin typeface="Trebuchet MS"/>
                <a:cs typeface="Trebuchet MS"/>
              </a:rPr>
              <a:t>dense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616161"/>
                </a:solidFill>
                <a:latin typeface="Trebuchet MS"/>
                <a:cs typeface="Trebuchet MS"/>
              </a:rPr>
              <a:t>integrated  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circuit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16161"/>
                </a:solidFill>
                <a:latin typeface="Trebuchet MS"/>
                <a:cs typeface="Trebuchet MS"/>
              </a:rPr>
              <a:t>doubles  </a:t>
            </a:r>
            <a:r>
              <a:rPr sz="1800" spc="-35" dirty="0">
                <a:solidFill>
                  <a:srgbClr val="616161"/>
                </a:solidFill>
                <a:latin typeface="Trebuchet MS"/>
                <a:cs typeface="Trebuchet MS"/>
              </a:rPr>
              <a:t>approximately 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every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two </a:t>
            </a:r>
            <a:r>
              <a:rPr sz="1800" spc="-4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616161"/>
                </a:solidFill>
                <a:latin typeface="Trebuchet MS"/>
                <a:cs typeface="Trebuchet MS"/>
              </a:rPr>
              <a:t>years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9" y="3502355"/>
            <a:ext cx="1381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100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-100" dirty="0">
                <a:solidFill>
                  <a:srgbClr val="616161"/>
                </a:solidFill>
                <a:latin typeface="Trebuchet MS"/>
                <a:cs typeface="Trebuchet MS"/>
              </a:rPr>
              <a:t>It’s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failing!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1050" y="62375"/>
            <a:ext cx="5722947" cy="508112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980" y="1085419"/>
            <a:ext cx="8268970" cy="3287567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1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b="1" spc="20" dirty="0">
                <a:solidFill>
                  <a:srgbClr val="616161"/>
                </a:solidFill>
                <a:latin typeface="Trebuchet MS"/>
                <a:cs typeface="Trebuchet MS"/>
              </a:rPr>
              <a:t>Google</a:t>
            </a:r>
            <a:endParaRPr sz="1700" dirty="0">
              <a:latin typeface="Trebuchet MS"/>
              <a:cs typeface="Trebuchet MS"/>
            </a:endParaRPr>
          </a:p>
          <a:p>
            <a:pPr marL="828675" marR="5080" lvl="1" indent="-359410">
              <a:lnSpc>
                <a:spcPct val="150700"/>
              </a:lnSpc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sz="1700" spc="15" dirty="0">
                <a:solidFill>
                  <a:srgbClr val="616161"/>
                </a:solidFill>
                <a:latin typeface="Trebuchet MS"/>
                <a:cs typeface="Trebuchet MS"/>
              </a:rPr>
              <a:t>Released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30" dirty="0">
                <a:solidFill>
                  <a:srgbClr val="616161"/>
                </a:solidFill>
                <a:latin typeface="Trebuchet MS"/>
                <a:cs typeface="Trebuchet MS"/>
              </a:rPr>
              <a:t>whitepaper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50" dirty="0">
                <a:solidFill>
                  <a:srgbClr val="616161"/>
                </a:solidFill>
                <a:latin typeface="Trebuchet MS"/>
                <a:cs typeface="Trebuchet MS"/>
              </a:rPr>
              <a:t>in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45" dirty="0">
                <a:solidFill>
                  <a:srgbClr val="616161"/>
                </a:solidFill>
                <a:latin typeface="Trebuchet MS"/>
                <a:cs typeface="Trebuchet MS"/>
              </a:rPr>
              <a:t>2004,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35" dirty="0">
                <a:solidFill>
                  <a:srgbClr val="616161"/>
                </a:solidFill>
                <a:latin typeface="Trebuchet MS"/>
                <a:cs typeface="Trebuchet MS"/>
              </a:rPr>
              <a:t>detailing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their </a:t>
            </a:r>
            <a:r>
              <a:rPr sz="1700" spc="45" dirty="0">
                <a:solidFill>
                  <a:srgbClr val="616161"/>
                </a:solidFill>
                <a:latin typeface="Trebuchet MS"/>
                <a:cs typeface="Trebuchet MS"/>
              </a:rPr>
              <a:t>use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105" dirty="0">
                <a:solidFill>
                  <a:srgbClr val="616161"/>
                </a:solidFill>
                <a:latin typeface="Trebuchet MS"/>
                <a:cs typeface="Trebuchet MS"/>
              </a:rPr>
              <a:t>MR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30" dirty="0">
                <a:solidFill>
                  <a:srgbClr val="616161"/>
                </a:solidFill>
                <a:latin typeface="Trebuchet MS"/>
                <a:cs typeface="Trebuchet MS"/>
              </a:rPr>
              <a:t>process </a:t>
            </a:r>
            <a:r>
              <a:rPr sz="1700" spc="-5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15" dirty="0">
                <a:solidFill>
                  <a:srgbClr val="616161"/>
                </a:solidFill>
                <a:latin typeface="Trebuchet MS"/>
                <a:cs typeface="Trebuchet MS"/>
              </a:rPr>
              <a:t>large</a:t>
            </a:r>
            <a:r>
              <a:rPr sz="17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616161"/>
                </a:solidFill>
                <a:latin typeface="Trebuchet MS"/>
                <a:cs typeface="Trebuchet MS"/>
              </a:rPr>
              <a:t>datasets</a:t>
            </a:r>
            <a:endParaRPr sz="1700" dirty="0">
              <a:latin typeface="Trebuchet MS"/>
              <a:cs typeface="Trebuchet MS"/>
            </a:endParaRPr>
          </a:p>
          <a:p>
            <a:pPr marL="828675" lvl="1" indent="-359410">
              <a:lnSpc>
                <a:spcPct val="100000"/>
              </a:lnSpc>
              <a:spcBef>
                <a:spcPts val="1035"/>
              </a:spcBef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sz="1700" spc="-10" dirty="0">
                <a:solidFill>
                  <a:srgbClr val="616161"/>
                </a:solidFill>
                <a:latin typeface="Trebuchet MS"/>
                <a:cs typeface="Trebuchet MS"/>
              </a:rPr>
              <a:t>Inspired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45" dirty="0">
                <a:solidFill>
                  <a:srgbClr val="616161"/>
                </a:solidFill>
                <a:latin typeface="Trebuchet MS"/>
                <a:cs typeface="Trebuchet MS"/>
              </a:rPr>
              <a:t>Hadoop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616161"/>
                </a:solidFill>
                <a:latin typeface="Trebuchet MS"/>
                <a:cs typeface="Trebuchet MS"/>
              </a:rPr>
              <a:t>(Open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15" dirty="0">
                <a:solidFill>
                  <a:srgbClr val="616161"/>
                </a:solidFill>
                <a:latin typeface="Trebuchet MS"/>
                <a:cs typeface="Trebuchet MS"/>
              </a:rPr>
              <a:t>source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55" dirty="0">
                <a:solidFill>
                  <a:srgbClr val="616161"/>
                </a:solidFill>
                <a:latin typeface="Trebuchet MS"/>
                <a:cs typeface="Trebuchet MS"/>
              </a:rPr>
              <a:t>implementation)</a:t>
            </a:r>
            <a:endParaRPr lang="en-US" sz="1700" spc="-55" dirty="0">
              <a:solidFill>
                <a:srgbClr val="616161"/>
              </a:solidFill>
              <a:latin typeface="Trebuchet MS"/>
              <a:cs typeface="Trebuchet MS"/>
            </a:endParaRPr>
          </a:p>
          <a:p>
            <a:pPr marL="828675" lvl="1" indent="-359410">
              <a:lnSpc>
                <a:spcPct val="100000"/>
              </a:lnSpc>
              <a:spcBef>
                <a:spcPts val="1035"/>
              </a:spcBef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lang="en-US" sz="1700" dirty="0">
                <a:solidFill>
                  <a:srgbClr val="FF0000"/>
                </a:solidFill>
                <a:latin typeface="Trebuchet MS"/>
                <a:cs typeface="Trebuchet MS"/>
              </a:rPr>
              <a:t>Google later developed more advanced systems like Google Dataflow to improve on MapReduce's limitations.</a:t>
            </a:r>
            <a:endParaRPr sz="1700" dirty="0">
              <a:solidFill>
                <a:srgbClr val="FF0000"/>
              </a:solidFill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616161"/>
              </a:buClr>
              <a:buFont typeface="Arial MT"/>
              <a:buChar char="○"/>
            </a:pPr>
            <a:endParaRPr sz="2500" dirty="0">
              <a:latin typeface="Trebuchet MS"/>
              <a:cs typeface="Trebuchet MS"/>
            </a:endParaRPr>
          </a:p>
          <a:p>
            <a:pPr marL="371475" indent="-359410">
              <a:lnSpc>
                <a:spcPct val="100000"/>
              </a:lnSpc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b="1" spc="-75" dirty="0">
                <a:solidFill>
                  <a:srgbClr val="616161"/>
                </a:solidFill>
                <a:latin typeface="Trebuchet MS"/>
                <a:cs typeface="Trebuchet MS"/>
              </a:rPr>
              <a:t>Twitter</a:t>
            </a:r>
            <a:endParaRPr sz="1700" dirty="0">
              <a:latin typeface="Trebuchet MS"/>
              <a:cs typeface="Trebuchet MS"/>
            </a:endParaRPr>
          </a:p>
          <a:p>
            <a:pPr marL="828675" lvl="1" indent="-359410">
              <a:lnSpc>
                <a:spcPct val="100000"/>
              </a:lnSpc>
              <a:spcBef>
                <a:spcPts val="1035"/>
              </a:spcBef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sz="1700" spc="80" dirty="0">
                <a:solidFill>
                  <a:srgbClr val="616161"/>
                </a:solidFill>
                <a:latin typeface="Trebuchet MS"/>
                <a:cs typeface="Trebuchet MS"/>
              </a:rPr>
              <a:t>Uses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35" dirty="0">
                <a:solidFill>
                  <a:srgbClr val="616161"/>
                </a:solidFill>
                <a:latin typeface="Trebuchet MS"/>
                <a:cs typeface="Trebuchet MS"/>
              </a:rPr>
              <a:t>MapReduce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616161"/>
                </a:solidFill>
                <a:latin typeface="Trebuchet MS"/>
                <a:cs typeface="Trebuchet MS"/>
              </a:rPr>
              <a:t>“process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65" dirty="0">
                <a:solidFill>
                  <a:srgbClr val="616161"/>
                </a:solidFill>
                <a:latin typeface="Trebuchet MS"/>
                <a:cs typeface="Trebuchet MS"/>
              </a:rPr>
              <a:t>tweets,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20" dirty="0">
                <a:solidFill>
                  <a:srgbClr val="616161"/>
                </a:solidFill>
                <a:latin typeface="Trebuchet MS"/>
                <a:cs typeface="Trebuchet MS"/>
              </a:rPr>
              <a:t>log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80" dirty="0">
                <a:solidFill>
                  <a:srgbClr val="616161"/>
                </a:solidFill>
                <a:latin typeface="Trebuchet MS"/>
                <a:cs typeface="Trebuchet MS"/>
              </a:rPr>
              <a:t>files,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10" dirty="0">
                <a:solidFill>
                  <a:srgbClr val="616161"/>
                </a:solidFill>
                <a:latin typeface="Trebuchet MS"/>
                <a:cs typeface="Trebuchet MS"/>
              </a:rPr>
              <a:t>and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10" dirty="0">
                <a:solidFill>
                  <a:srgbClr val="616161"/>
                </a:solidFill>
                <a:latin typeface="Trebuchet MS"/>
                <a:cs typeface="Trebuchet MS"/>
              </a:rPr>
              <a:t>many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35" dirty="0">
                <a:solidFill>
                  <a:srgbClr val="616161"/>
                </a:solidFill>
                <a:latin typeface="Trebuchet MS"/>
                <a:cs typeface="Trebuchet MS"/>
              </a:rPr>
              <a:t>other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5" dirty="0">
                <a:solidFill>
                  <a:srgbClr val="616161"/>
                </a:solidFill>
                <a:latin typeface="Trebuchet MS"/>
                <a:cs typeface="Trebuchet MS"/>
              </a:rPr>
              <a:t>types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data”</a:t>
            </a:r>
            <a:endParaRPr sz="17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5991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0" dirty="0">
                <a:solidFill>
                  <a:srgbClr val="202729"/>
                </a:solidFill>
              </a:rPr>
              <a:t>MapReduce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80" dirty="0">
                <a:solidFill>
                  <a:srgbClr val="202729"/>
                </a:solidFill>
              </a:rPr>
              <a:t>in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45" dirty="0">
                <a:solidFill>
                  <a:srgbClr val="202729"/>
                </a:solidFill>
              </a:rPr>
              <a:t>Industry</a:t>
            </a:r>
            <a:endParaRPr sz="2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980" y="1085419"/>
            <a:ext cx="8239759" cy="265938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1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b="1" spc="-10" dirty="0">
                <a:solidFill>
                  <a:srgbClr val="616161"/>
                </a:solidFill>
                <a:latin typeface="Trebuchet MS"/>
                <a:cs typeface="Trebuchet MS"/>
              </a:rPr>
              <a:t>Facebook</a:t>
            </a:r>
            <a:endParaRPr sz="1700">
              <a:latin typeface="Trebuchet MS"/>
              <a:cs typeface="Trebuchet MS"/>
            </a:endParaRPr>
          </a:p>
          <a:p>
            <a:pPr marL="828675" marR="5080" lvl="1" indent="-359410">
              <a:lnSpc>
                <a:spcPct val="150700"/>
              </a:lnSpc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sz="1700" spc="-10" dirty="0">
                <a:solidFill>
                  <a:srgbClr val="616161"/>
                </a:solidFill>
                <a:latin typeface="Trebuchet MS"/>
                <a:cs typeface="Trebuchet MS"/>
              </a:rPr>
              <a:t>Maintains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105" dirty="0">
                <a:solidFill>
                  <a:srgbClr val="616161"/>
                </a:solidFill>
                <a:latin typeface="Trebuchet MS"/>
                <a:cs typeface="Trebuchet MS"/>
              </a:rPr>
              <a:t>2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45" dirty="0">
                <a:solidFill>
                  <a:srgbClr val="616161"/>
                </a:solidFill>
                <a:latin typeface="Trebuchet MS"/>
                <a:cs typeface="Trebuchet MS"/>
              </a:rPr>
              <a:t>Hadoop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20" dirty="0">
                <a:solidFill>
                  <a:srgbClr val="616161"/>
                </a:solidFill>
                <a:latin typeface="Trebuchet MS"/>
                <a:cs typeface="Trebuchet MS"/>
              </a:rPr>
              <a:t>clusters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with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5" dirty="0">
                <a:solidFill>
                  <a:srgbClr val="616161"/>
                </a:solidFill>
                <a:latin typeface="Trebuchet MS"/>
                <a:cs typeface="Trebuchet MS"/>
              </a:rPr>
              <a:t>1400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85" dirty="0">
                <a:solidFill>
                  <a:srgbClr val="616161"/>
                </a:solidFill>
                <a:latin typeface="Trebuchet MS"/>
                <a:cs typeface="Trebuchet MS"/>
              </a:rPr>
              <a:t>total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616161"/>
                </a:solidFill>
                <a:latin typeface="Trebuchet MS"/>
                <a:cs typeface="Trebuchet MS"/>
              </a:rPr>
              <a:t>machines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10" dirty="0">
                <a:solidFill>
                  <a:srgbClr val="616161"/>
                </a:solidFill>
                <a:latin typeface="Trebuchet MS"/>
                <a:cs typeface="Trebuchet MS"/>
              </a:rPr>
              <a:t>and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dirty="0">
                <a:solidFill>
                  <a:srgbClr val="616161"/>
                </a:solidFill>
                <a:latin typeface="Trebuchet MS"/>
                <a:cs typeface="Trebuchet MS"/>
              </a:rPr>
              <a:t>10,000+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20" dirty="0">
                <a:solidFill>
                  <a:srgbClr val="616161"/>
                </a:solidFill>
                <a:latin typeface="Trebuchet MS"/>
                <a:cs typeface="Trebuchet MS"/>
              </a:rPr>
              <a:t>processing </a:t>
            </a:r>
            <a:r>
              <a:rPr sz="1700" spc="-4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25" dirty="0">
                <a:solidFill>
                  <a:srgbClr val="616161"/>
                </a:solidFill>
                <a:latin typeface="Trebuchet MS"/>
                <a:cs typeface="Trebuchet MS"/>
              </a:rPr>
              <a:t>cores,</a:t>
            </a:r>
            <a:r>
              <a:rPr sz="17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15" dirty="0">
                <a:solidFill>
                  <a:srgbClr val="616161"/>
                </a:solidFill>
                <a:latin typeface="Trebuchet MS"/>
                <a:cs typeface="Trebuchet MS"/>
              </a:rPr>
              <a:t>15PB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45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7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5" dirty="0">
                <a:solidFill>
                  <a:srgbClr val="616161"/>
                </a:solidFill>
                <a:latin typeface="Trebuchet MS"/>
                <a:cs typeface="Trebuchet MS"/>
              </a:rPr>
              <a:t>storage</a:t>
            </a:r>
            <a:endParaRPr sz="17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616161"/>
              </a:buClr>
              <a:buFont typeface="Arial MT"/>
              <a:buChar char="○"/>
            </a:pPr>
            <a:endParaRPr sz="2850">
              <a:latin typeface="Trebuchet MS"/>
              <a:cs typeface="Trebuchet MS"/>
            </a:endParaRPr>
          </a:p>
          <a:p>
            <a:pPr marL="371475" indent="-35941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sz="1700" b="1" spc="-20" dirty="0">
                <a:solidFill>
                  <a:srgbClr val="616161"/>
                </a:solidFill>
                <a:latin typeface="Trebuchet MS"/>
                <a:cs typeface="Trebuchet MS"/>
              </a:rPr>
              <a:t>Spotify</a:t>
            </a:r>
            <a:endParaRPr sz="1700">
              <a:latin typeface="Trebuchet MS"/>
              <a:cs typeface="Trebuchet MS"/>
            </a:endParaRPr>
          </a:p>
          <a:p>
            <a:pPr marL="828675" lvl="1" indent="-359410">
              <a:lnSpc>
                <a:spcPct val="100000"/>
              </a:lnSpc>
              <a:spcBef>
                <a:spcPts val="1035"/>
              </a:spcBef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sz="1700" spc="40" dirty="0">
                <a:solidFill>
                  <a:srgbClr val="616161"/>
                </a:solidFill>
                <a:latin typeface="Trebuchet MS"/>
                <a:cs typeface="Trebuchet MS"/>
              </a:rPr>
              <a:t>Runs</a:t>
            </a:r>
            <a:r>
              <a:rPr sz="17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55" dirty="0">
                <a:solidFill>
                  <a:srgbClr val="616161"/>
                </a:solidFill>
                <a:latin typeface="Trebuchet MS"/>
                <a:cs typeface="Trebuchet MS"/>
              </a:rPr>
              <a:t>20k+</a:t>
            </a:r>
            <a:r>
              <a:rPr sz="17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45" dirty="0">
                <a:solidFill>
                  <a:srgbClr val="616161"/>
                </a:solidFill>
                <a:latin typeface="Trebuchet MS"/>
                <a:cs typeface="Trebuchet MS"/>
              </a:rPr>
              <a:t>Hadoop</a:t>
            </a:r>
            <a:r>
              <a:rPr sz="17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15" dirty="0">
                <a:solidFill>
                  <a:srgbClr val="616161"/>
                </a:solidFill>
                <a:latin typeface="Trebuchet MS"/>
                <a:cs typeface="Trebuchet MS"/>
              </a:rPr>
              <a:t>jobs</a:t>
            </a:r>
            <a:r>
              <a:rPr sz="17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40" dirty="0">
                <a:solidFill>
                  <a:srgbClr val="616161"/>
                </a:solidFill>
                <a:latin typeface="Trebuchet MS"/>
                <a:cs typeface="Trebuchet MS"/>
              </a:rPr>
              <a:t>daily</a:t>
            </a:r>
            <a:endParaRPr sz="1700">
              <a:latin typeface="Trebuchet MS"/>
              <a:cs typeface="Trebuchet MS"/>
            </a:endParaRPr>
          </a:p>
          <a:p>
            <a:pPr marL="828675" lvl="1" indent="-359410">
              <a:lnSpc>
                <a:spcPct val="100000"/>
              </a:lnSpc>
              <a:spcBef>
                <a:spcPts val="1035"/>
              </a:spcBef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sz="1700" spc="80" dirty="0">
                <a:solidFill>
                  <a:srgbClr val="616161"/>
                </a:solidFill>
                <a:latin typeface="Trebuchet MS"/>
                <a:cs typeface="Trebuchet MS"/>
              </a:rPr>
              <a:t>Uses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45" dirty="0">
                <a:solidFill>
                  <a:srgbClr val="616161"/>
                </a:solidFill>
                <a:latin typeface="Trebuchet MS"/>
                <a:cs typeface="Trebuchet MS"/>
              </a:rPr>
              <a:t>Hadoop</a:t>
            </a:r>
            <a:r>
              <a:rPr sz="1700" spc="-65" dirty="0">
                <a:solidFill>
                  <a:srgbClr val="616161"/>
                </a:solidFill>
                <a:latin typeface="Trebuchet MS"/>
                <a:cs typeface="Trebuchet MS"/>
              </a:rPr>
              <a:t> for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60" dirty="0">
                <a:solidFill>
                  <a:srgbClr val="616161"/>
                </a:solidFill>
                <a:latin typeface="Trebuchet MS"/>
                <a:cs typeface="Trebuchet MS"/>
              </a:rPr>
              <a:t>“content</a:t>
            </a:r>
            <a:r>
              <a:rPr sz="17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35" dirty="0">
                <a:solidFill>
                  <a:srgbClr val="616161"/>
                </a:solidFill>
                <a:latin typeface="Trebuchet MS"/>
                <a:cs typeface="Trebuchet MS"/>
              </a:rPr>
              <a:t>generation,</a:t>
            </a:r>
            <a:r>
              <a:rPr sz="17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3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15" dirty="0">
                <a:solidFill>
                  <a:srgbClr val="616161"/>
                </a:solidFill>
                <a:latin typeface="Trebuchet MS"/>
                <a:cs typeface="Trebuchet MS"/>
              </a:rPr>
              <a:t>aggregation,</a:t>
            </a:r>
            <a:r>
              <a:rPr sz="1700" spc="-6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50" dirty="0">
                <a:solidFill>
                  <a:srgbClr val="616161"/>
                </a:solidFill>
                <a:latin typeface="Trebuchet MS"/>
                <a:cs typeface="Trebuchet MS"/>
              </a:rPr>
              <a:t>reporting,</a:t>
            </a:r>
            <a:r>
              <a:rPr sz="17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700" spc="-30" dirty="0">
                <a:solidFill>
                  <a:srgbClr val="616161"/>
                </a:solidFill>
                <a:latin typeface="Trebuchet MS"/>
                <a:cs typeface="Trebuchet MS"/>
              </a:rPr>
              <a:t>analysis”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5991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0" dirty="0">
                <a:solidFill>
                  <a:srgbClr val="202729"/>
                </a:solidFill>
              </a:rPr>
              <a:t>MapReduce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80" dirty="0">
                <a:solidFill>
                  <a:srgbClr val="202729"/>
                </a:solidFill>
              </a:rPr>
              <a:t>in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45" dirty="0">
                <a:solidFill>
                  <a:srgbClr val="202729"/>
                </a:solidFill>
              </a:rPr>
              <a:t>Industry</a:t>
            </a:r>
            <a:endParaRPr sz="2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8E31D-3B98-08C7-645E-47523C4AC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BDE4DA2-7B27-1967-AB66-EFCE0313CAB7}"/>
              </a:ext>
            </a:extLst>
          </p:cNvPr>
          <p:cNvSpPr txBox="1"/>
          <p:nvPr/>
        </p:nvSpPr>
        <p:spPr>
          <a:xfrm>
            <a:off x="482980" y="1085419"/>
            <a:ext cx="8239759" cy="3413242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71475" indent="-359410">
              <a:lnSpc>
                <a:spcPct val="100000"/>
              </a:lnSpc>
              <a:spcBef>
                <a:spcPts val="113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lang="en-US" sz="1700" b="1" spc="-10" dirty="0">
                <a:solidFill>
                  <a:srgbClr val="616161"/>
                </a:solidFill>
                <a:latin typeface="Trebuchet MS"/>
                <a:cs typeface="Trebuchet MS"/>
              </a:rPr>
              <a:t>LinkedIn</a:t>
            </a:r>
            <a:endParaRPr sz="1700" dirty="0">
              <a:latin typeface="Trebuchet MS"/>
              <a:cs typeface="Trebuchet MS"/>
            </a:endParaRPr>
          </a:p>
          <a:p>
            <a:pPr marL="828675" marR="5080" lvl="1" indent="-359410">
              <a:lnSpc>
                <a:spcPct val="150700"/>
              </a:lnSpc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lang="en-US" sz="1700" spc="-10" dirty="0">
                <a:solidFill>
                  <a:srgbClr val="FF0000"/>
                </a:solidFill>
                <a:latin typeface="Trebuchet MS"/>
                <a:cs typeface="Trebuchet MS"/>
              </a:rPr>
              <a:t>LinkedIn used Hadoop MapReduce for processing log data, building recommendation systems, and performing large-scale data analytics</a:t>
            </a:r>
            <a:r>
              <a:rPr lang="en-US" sz="1700" spc="-10" dirty="0">
                <a:solidFill>
                  <a:srgbClr val="616161"/>
                </a:solidFill>
                <a:latin typeface="Trebuchet MS"/>
                <a:cs typeface="Trebuchet MS"/>
              </a:rPr>
              <a:t>.</a:t>
            </a:r>
            <a:endParaRPr lang="en-US" sz="2850" dirty="0">
              <a:latin typeface="Trebuchet MS"/>
              <a:cs typeface="Trebuchet MS"/>
            </a:endParaRPr>
          </a:p>
          <a:p>
            <a:pPr marL="371475" indent="-359410">
              <a:lnSpc>
                <a:spcPct val="100000"/>
              </a:lnSpc>
              <a:spcBef>
                <a:spcPts val="5"/>
              </a:spcBef>
              <a:buFont typeface="Arial"/>
              <a:buChar char="●"/>
              <a:tabLst>
                <a:tab pos="371475" algn="l"/>
                <a:tab pos="372110" algn="l"/>
              </a:tabLst>
            </a:pPr>
            <a:r>
              <a:rPr lang="en-US" sz="1700" b="1" spc="-20" dirty="0">
                <a:solidFill>
                  <a:srgbClr val="616161"/>
                </a:solidFill>
                <a:latin typeface="Trebuchet MS"/>
                <a:cs typeface="Trebuchet MS"/>
              </a:rPr>
              <a:t>Netflix</a:t>
            </a:r>
            <a:endParaRPr sz="1700" dirty="0">
              <a:latin typeface="Trebuchet MS"/>
              <a:cs typeface="Trebuchet MS"/>
            </a:endParaRPr>
          </a:p>
          <a:p>
            <a:pPr marL="828675" lvl="1" indent="-359410">
              <a:lnSpc>
                <a:spcPct val="100000"/>
              </a:lnSpc>
              <a:spcBef>
                <a:spcPts val="1035"/>
              </a:spcBef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lang="en-US" sz="1700" spc="40" dirty="0">
                <a:solidFill>
                  <a:srgbClr val="FF0000"/>
                </a:solidFill>
                <a:latin typeface="Trebuchet MS"/>
                <a:cs typeface="Trebuchet MS"/>
              </a:rPr>
              <a:t>Netflix used MapReduce to process viewing history, analyze user behavior, and generate personalized movie recommendations.</a:t>
            </a:r>
          </a:p>
          <a:p>
            <a:pPr marL="371475" indent="-359410">
              <a:spcBef>
                <a:spcPts val="1035"/>
              </a:spcBef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lang="en-US" sz="1700" dirty="0">
                <a:solidFill>
                  <a:srgbClr val="FF0000"/>
                </a:solidFill>
                <a:latin typeface="Trebuchet MS"/>
                <a:cs typeface="Trebuchet MS"/>
              </a:rPr>
              <a:t>Amazon (AWS EMR)</a:t>
            </a:r>
          </a:p>
          <a:p>
            <a:pPr marL="828675" lvl="1" indent="-359410">
              <a:spcBef>
                <a:spcPts val="1035"/>
              </a:spcBef>
              <a:buFont typeface="Arial MT"/>
              <a:buChar char="○"/>
              <a:tabLst>
                <a:tab pos="828675" algn="l"/>
                <a:tab pos="829310" algn="l"/>
              </a:tabLst>
            </a:pPr>
            <a:r>
              <a:rPr lang="en-US" sz="1700" dirty="0">
                <a:solidFill>
                  <a:srgbClr val="FF0000"/>
                </a:solidFill>
                <a:latin typeface="Trebuchet MS"/>
                <a:cs typeface="Trebuchet MS"/>
              </a:rPr>
              <a:t>Amazon provides a managed service called Amazon EMR (Elastic MapReduce) that allows companies to run MapReduce jobs for data processing, machine learning, and log analysis.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5CCE67F-654E-14BC-B67C-66123F2B3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359917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0" dirty="0">
                <a:solidFill>
                  <a:srgbClr val="202729"/>
                </a:solidFill>
              </a:rPr>
              <a:t>MapReduce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80" dirty="0">
                <a:solidFill>
                  <a:srgbClr val="202729"/>
                </a:solidFill>
              </a:rPr>
              <a:t>in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-45" dirty="0">
                <a:solidFill>
                  <a:srgbClr val="202729"/>
                </a:solidFill>
              </a:rPr>
              <a:t>Industry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4013936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84" y="1305107"/>
            <a:ext cx="2572559" cy="1973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355" y="1695828"/>
            <a:ext cx="2173580" cy="1559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1052" y="2018041"/>
            <a:ext cx="1610242" cy="1278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2484" y="2360000"/>
            <a:ext cx="1802013" cy="1970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5249" y="1216355"/>
            <a:ext cx="621030" cy="176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500380">
              <a:lnSpc>
                <a:spcPct val="100000"/>
              </a:lnSpc>
              <a:spcBef>
                <a:spcPts val="108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500380">
              <a:lnSpc>
                <a:spcPct val="100000"/>
              </a:lnSpc>
              <a:spcBef>
                <a:spcPts val="869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2484" y="2769575"/>
            <a:ext cx="2303788" cy="19704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15433" y="633108"/>
            <a:ext cx="1092835" cy="243204"/>
          </a:xfrm>
          <a:custGeom>
            <a:avLst/>
            <a:gdLst/>
            <a:ahLst/>
            <a:cxnLst/>
            <a:rect l="l" t="t" r="r" b="b"/>
            <a:pathLst>
              <a:path w="1092835" h="243205">
                <a:moveTo>
                  <a:pt x="116681" y="243185"/>
                </a:moveTo>
                <a:lnTo>
                  <a:pt x="69614" y="234553"/>
                </a:lnTo>
                <a:lnTo>
                  <a:pt x="32295" y="208657"/>
                </a:lnTo>
                <a:lnTo>
                  <a:pt x="8073" y="169626"/>
                </a:lnTo>
                <a:lnTo>
                  <a:pt x="0" y="121592"/>
                </a:lnTo>
                <a:lnTo>
                  <a:pt x="2037" y="96329"/>
                </a:lnTo>
                <a:lnTo>
                  <a:pt x="18333" y="52722"/>
                </a:lnTo>
                <a:lnTo>
                  <a:pt x="50071" y="19338"/>
                </a:lnTo>
                <a:lnTo>
                  <a:pt x="92115" y="2148"/>
                </a:lnTo>
                <a:lnTo>
                  <a:pt x="116681" y="0"/>
                </a:lnTo>
                <a:lnTo>
                  <a:pt x="141358" y="2167"/>
                </a:lnTo>
                <a:lnTo>
                  <a:pt x="163599" y="8669"/>
                </a:lnTo>
                <a:lnTo>
                  <a:pt x="183402" y="19505"/>
                </a:lnTo>
                <a:lnTo>
                  <a:pt x="191058" y="26193"/>
                </a:lnTo>
                <a:lnTo>
                  <a:pt x="116681" y="26193"/>
                </a:lnTo>
                <a:lnTo>
                  <a:pt x="98496" y="27821"/>
                </a:lnTo>
                <a:lnTo>
                  <a:pt x="54322" y="52238"/>
                </a:lnTo>
                <a:lnTo>
                  <a:pt x="31718" y="101017"/>
                </a:lnTo>
                <a:lnTo>
                  <a:pt x="30212" y="121592"/>
                </a:lnTo>
                <a:lnTo>
                  <a:pt x="31700" y="141814"/>
                </a:lnTo>
                <a:lnTo>
                  <a:pt x="54024" y="190648"/>
                </a:lnTo>
                <a:lnTo>
                  <a:pt x="98198" y="215484"/>
                </a:lnTo>
                <a:lnTo>
                  <a:pt x="116681" y="217140"/>
                </a:lnTo>
                <a:lnTo>
                  <a:pt x="191072" y="217140"/>
                </a:lnTo>
                <a:lnTo>
                  <a:pt x="183151" y="223930"/>
                </a:lnTo>
                <a:lnTo>
                  <a:pt x="163338" y="234627"/>
                </a:lnTo>
                <a:lnTo>
                  <a:pt x="141182" y="241045"/>
                </a:lnTo>
                <a:lnTo>
                  <a:pt x="116681" y="243185"/>
                </a:lnTo>
                <a:close/>
              </a:path>
              <a:path w="1092835" h="243205">
                <a:moveTo>
                  <a:pt x="191072" y="217140"/>
                </a:moveTo>
                <a:lnTo>
                  <a:pt x="116681" y="217140"/>
                </a:lnTo>
                <a:lnTo>
                  <a:pt x="134977" y="215456"/>
                </a:lnTo>
                <a:lnTo>
                  <a:pt x="151469" y="210405"/>
                </a:lnTo>
                <a:lnTo>
                  <a:pt x="189523" y="175812"/>
                </a:lnTo>
                <a:lnTo>
                  <a:pt x="203001" y="121592"/>
                </a:lnTo>
                <a:lnTo>
                  <a:pt x="201503" y="101444"/>
                </a:lnTo>
                <a:lnTo>
                  <a:pt x="179040" y="52833"/>
                </a:lnTo>
                <a:lnTo>
                  <a:pt x="134977" y="27858"/>
                </a:lnTo>
                <a:lnTo>
                  <a:pt x="116681" y="26193"/>
                </a:lnTo>
                <a:lnTo>
                  <a:pt x="191058" y="26193"/>
                </a:lnTo>
                <a:lnTo>
                  <a:pt x="225102" y="73669"/>
                </a:lnTo>
                <a:lnTo>
                  <a:pt x="233213" y="121592"/>
                </a:lnTo>
                <a:lnTo>
                  <a:pt x="231176" y="146921"/>
                </a:lnTo>
                <a:lnTo>
                  <a:pt x="225065" y="169924"/>
                </a:lnTo>
                <a:lnTo>
                  <a:pt x="214843" y="190648"/>
                </a:lnTo>
                <a:lnTo>
                  <a:pt x="200620" y="208954"/>
                </a:lnTo>
                <a:lnTo>
                  <a:pt x="191072" y="217140"/>
                </a:lnTo>
                <a:close/>
              </a:path>
              <a:path w="1092835" h="243205">
                <a:moveTo>
                  <a:pt x="334653" y="243185"/>
                </a:moveTo>
                <a:lnTo>
                  <a:pt x="310952" y="239799"/>
                </a:lnTo>
                <a:lnTo>
                  <a:pt x="294023" y="229641"/>
                </a:lnTo>
                <a:lnTo>
                  <a:pt x="283865" y="212712"/>
                </a:lnTo>
                <a:lnTo>
                  <a:pt x="280480" y="189011"/>
                </a:lnTo>
                <a:lnTo>
                  <a:pt x="280480" y="68758"/>
                </a:lnTo>
                <a:lnTo>
                  <a:pt x="306822" y="68758"/>
                </a:lnTo>
                <a:lnTo>
                  <a:pt x="306822" y="180826"/>
                </a:lnTo>
                <a:lnTo>
                  <a:pt x="307390" y="190202"/>
                </a:lnTo>
                <a:lnTo>
                  <a:pt x="335686" y="219084"/>
                </a:lnTo>
                <a:lnTo>
                  <a:pt x="344922" y="219670"/>
                </a:lnTo>
                <a:lnTo>
                  <a:pt x="390863" y="219670"/>
                </a:lnTo>
                <a:lnTo>
                  <a:pt x="390017" y="220535"/>
                </a:lnTo>
                <a:lnTo>
                  <a:pt x="352885" y="241101"/>
                </a:lnTo>
                <a:lnTo>
                  <a:pt x="343973" y="242664"/>
                </a:lnTo>
                <a:lnTo>
                  <a:pt x="334653" y="243185"/>
                </a:lnTo>
                <a:close/>
              </a:path>
              <a:path w="1092835" h="243205">
                <a:moveTo>
                  <a:pt x="390863" y="219670"/>
                </a:moveTo>
                <a:lnTo>
                  <a:pt x="344922" y="219670"/>
                </a:lnTo>
                <a:lnTo>
                  <a:pt x="352550" y="219186"/>
                </a:lnTo>
                <a:lnTo>
                  <a:pt x="359954" y="217735"/>
                </a:lnTo>
                <a:lnTo>
                  <a:pt x="395375" y="193923"/>
                </a:lnTo>
                <a:lnTo>
                  <a:pt x="395375" y="68758"/>
                </a:lnTo>
                <a:lnTo>
                  <a:pt x="421718" y="68758"/>
                </a:lnTo>
                <a:lnTo>
                  <a:pt x="421718" y="215056"/>
                </a:lnTo>
                <a:lnTo>
                  <a:pt x="395375" y="215056"/>
                </a:lnTo>
                <a:lnTo>
                  <a:pt x="390863" y="219670"/>
                </a:lnTo>
                <a:close/>
              </a:path>
              <a:path w="1092835" h="243205">
                <a:moveTo>
                  <a:pt x="421718" y="239017"/>
                </a:moveTo>
                <a:lnTo>
                  <a:pt x="395375" y="239017"/>
                </a:lnTo>
                <a:lnTo>
                  <a:pt x="395375" y="215056"/>
                </a:lnTo>
                <a:lnTo>
                  <a:pt x="421718" y="215056"/>
                </a:lnTo>
                <a:lnTo>
                  <a:pt x="421718" y="239017"/>
                </a:lnTo>
                <a:close/>
              </a:path>
              <a:path w="1092835" h="243205">
                <a:moveTo>
                  <a:pt x="508089" y="68758"/>
                </a:moveTo>
                <a:lnTo>
                  <a:pt x="481597" y="68758"/>
                </a:lnTo>
                <a:lnTo>
                  <a:pt x="481597" y="22324"/>
                </a:lnTo>
                <a:lnTo>
                  <a:pt x="508089" y="22324"/>
                </a:lnTo>
                <a:lnTo>
                  <a:pt x="508089" y="68758"/>
                </a:lnTo>
                <a:close/>
              </a:path>
              <a:path w="1092835" h="243205">
                <a:moveTo>
                  <a:pt x="542617" y="92124"/>
                </a:moveTo>
                <a:lnTo>
                  <a:pt x="453469" y="92124"/>
                </a:lnTo>
                <a:lnTo>
                  <a:pt x="453469" y="68758"/>
                </a:lnTo>
                <a:lnTo>
                  <a:pt x="542617" y="68758"/>
                </a:lnTo>
                <a:lnTo>
                  <a:pt x="542617" y="92124"/>
                </a:lnTo>
                <a:close/>
              </a:path>
              <a:path w="1092835" h="243205">
                <a:moveTo>
                  <a:pt x="519251" y="243185"/>
                </a:moveTo>
                <a:lnTo>
                  <a:pt x="483951" y="220833"/>
                </a:lnTo>
                <a:lnTo>
                  <a:pt x="481597" y="92124"/>
                </a:lnTo>
                <a:lnTo>
                  <a:pt x="508089" y="92124"/>
                </a:lnTo>
                <a:lnTo>
                  <a:pt x="508089" y="204142"/>
                </a:lnTo>
                <a:lnTo>
                  <a:pt x="509478" y="209401"/>
                </a:lnTo>
                <a:lnTo>
                  <a:pt x="512256" y="213568"/>
                </a:lnTo>
                <a:lnTo>
                  <a:pt x="515133" y="217636"/>
                </a:lnTo>
                <a:lnTo>
                  <a:pt x="519499" y="219670"/>
                </a:lnTo>
                <a:lnTo>
                  <a:pt x="546154" y="219670"/>
                </a:lnTo>
                <a:lnTo>
                  <a:pt x="551100" y="232320"/>
                </a:lnTo>
                <a:lnTo>
                  <a:pt x="544980" y="237073"/>
                </a:lnTo>
                <a:lnTo>
                  <a:pt x="537631" y="240469"/>
                </a:lnTo>
                <a:lnTo>
                  <a:pt x="529055" y="242506"/>
                </a:lnTo>
                <a:lnTo>
                  <a:pt x="519251" y="243185"/>
                </a:lnTo>
                <a:close/>
              </a:path>
              <a:path w="1092835" h="243205">
                <a:moveTo>
                  <a:pt x="546154" y="219670"/>
                </a:moveTo>
                <a:lnTo>
                  <a:pt x="532596" y="219670"/>
                </a:lnTo>
                <a:lnTo>
                  <a:pt x="538599" y="217289"/>
                </a:lnTo>
                <a:lnTo>
                  <a:pt x="543361" y="212526"/>
                </a:lnTo>
                <a:lnTo>
                  <a:pt x="546154" y="219670"/>
                </a:lnTo>
                <a:close/>
              </a:path>
              <a:path w="1092835" h="243205">
                <a:moveTo>
                  <a:pt x="607263" y="239017"/>
                </a:moveTo>
                <a:lnTo>
                  <a:pt x="580921" y="239017"/>
                </a:lnTo>
                <a:lnTo>
                  <a:pt x="580921" y="4018"/>
                </a:lnTo>
                <a:lnTo>
                  <a:pt x="607263" y="4018"/>
                </a:lnTo>
                <a:lnTo>
                  <a:pt x="607263" y="239017"/>
                </a:lnTo>
                <a:close/>
              </a:path>
              <a:path w="1092835" h="243205">
                <a:moveTo>
                  <a:pt x="678829" y="44499"/>
                </a:moveTo>
                <a:lnTo>
                  <a:pt x="669204" y="44499"/>
                </a:lnTo>
                <a:lnTo>
                  <a:pt x="665087" y="42812"/>
                </a:lnTo>
                <a:lnTo>
                  <a:pt x="661515" y="39439"/>
                </a:lnTo>
                <a:lnTo>
                  <a:pt x="658042" y="35966"/>
                </a:lnTo>
                <a:lnTo>
                  <a:pt x="656306" y="31750"/>
                </a:lnTo>
                <a:lnTo>
                  <a:pt x="656306" y="21927"/>
                </a:lnTo>
                <a:lnTo>
                  <a:pt x="658042" y="17760"/>
                </a:lnTo>
                <a:lnTo>
                  <a:pt x="665087" y="10715"/>
                </a:lnTo>
                <a:lnTo>
                  <a:pt x="669204" y="8929"/>
                </a:lnTo>
                <a:lnTo>
                  <a:pt x="678829" y="8929"/>
                </a:lnTo>
                <a:lnTo>
                  <a:pt x="683046" y="10715"/>
                </a:lnTo>
                <a:lnTo>
                  <a:pt x="686518" y="14287"/>
                </a:lnTo>
                <a:lnTo>
                  <a:pt x="690090" y="17760"/>
                </a:lnTo>
                <a:lnTo>
                  <a:pt x="691876" y="21927"/>
                </a:lnTo>
                <a:lnTo>
                  <a:pt x="691876" y="31750"/>
                </a:lnTo>
                <a:lnTo>
                  <a:pt x="690090" y="35966"/>
                </a:lnTo>
                <a:lnTo>
                  <a:pt x="683045" y="42812"/>
                </a:lnTo>
                <a:lnTo>
                  <a:pt x="678829" y="44499"/>
                </a:lnTo>
                <a:close/>
              </a:path>
              <a:path w="1092835" h="243205">
                <a:moveTo>
                  <a:pt x="687262" y="239017"/>
                </a:moveTo>
                <a:lnTo>
                  <a:pt x="660920" y="239017"/>
                </a:lnTo>
                <a:lnTo>
                  <a:pt x="660920" y="68758"/>
                </a:lnTo>
                <a:lnTo>
                  <a:pt x="687262" y="68758"/>
                </a:lnTo>
                <a:lnTo>
                  <a:pt x="687262" y="239017"/>
                </a:lnTo>
                <a:close/>
              </a:path>
              <a:path w="1092835" h="243205">
                <a:moveTo>
                  <a:pt x="794015" y="93464"/>
                </a:moveTo>
                <a:lnTo>
                  <a:pt x="767261" y="93464"/>
                </a:lnTo>
                <a:lnTo>
                  <a:pt x="773075" y="87427"/>
                </a:lnTo>
                <a:lnTo>
                  <a:pt x="810645" y="66637"/>
                </a:lnTo>
                <a:lnTo>
                  <a:pt x="827834" y="64591"/>
                </a:lnTo>
                <a:lnTo>
                  <a:pt x="851600" y="68023"/>
                </a:lnTo>
                <a:lnTo>
                  <a:pt x="868576" y="78320"/>
                </a:lnTo>
                <a:lnTo>
                  <a:pt x="874384" y="88106"/>
                </a:lnTo>
                <a:lnTo>
                  <a:pt x="817714" y="88106"/>
                </a:lnTo>
                <a:lnTo>
                  <a:pt x="810310" y="88608"/>
                </a:lnTo>
                <a:lnTo>
                  <a:pt x="802980" y="90115"/>
                </a:lnTo>
                <a:lnTo>
                  <a:pt x="795725" y="92626"/>
                </a:lnTo>
                <a:lnTo>
                  <a:pt x="794015" y="93464"/>
                </a:lnTo>
                <a:close/>
              </a:path>
              <a:path w="1092835" h="243205">
                <a:moveTo>
                  <a:pt x="767261" y="239017"/>
                </a:moveTo>
                <a:lnTo>
                  <a:pt x="740919" y="239017"/>
                </a:lnTo>
                <a:lnTo>
                  <a:pt x="740919" y="68758"/>
                </a:lnTo>
                <a:lnTo>
                  <a:pt x="767261" y="68758"/>
                </a:lnTo>
                <a:lnTo>
                  <a:pt x="767261" y="93464"/>
                </a:lnTo>
                <a:lnTo>
                  <a:pt x="794015" y="93464"/>
                </a:lnTo>
                <a:lnTo>
                  <a:pt x="767261" y="114597"/>
                </a:lnTo>
                <a:lnTo>
                  <a:pt x="767261" y="239017"/>
                </a:lnTo>
                <a:close/>
              </a:path>
              <a:path w="1092835" h="243205">
                <a:moveTo>
                  <a:pt x="882157" y="239017"/>
                </a:moveTo>
                <a:lnTo>
                  <a:pt x="855814" y="239017"/>
                </a:lnTo>
                <a:lnTo>
                  <a:pt x="855814" y="127694"/>
                </a:lnTo>
                <a:lnTo>
                  <a:pt x="855163" y="117267"/>
                </a:lnTo>
                <a:lnTo>
                  <a:pt x="825918" y="88636"/>
                </a:lnTo>
                <a:lnTo>
                  <a:pt x="817714" y="88106"/>
                </a:lnTo>
                <a:lnTo>
                  <a:pt x="874384" y="88106"/>
                </a:lnTo>
                <a:lnTo>
                  <a:pt x="878761" y="95482"/>
                </a:lnTo>
                <a:lnTo>
                  <a:pt x="882157" y="119508"/>
                </a:lnTo>
                <a:lnTo>
                  <a:pt x="882157" y="239017"/>
                </a:lnTo>
                <a:close/>
              </a:path>
              <a:path w="1092835" h="243205">
                <a:moveTo>
                  <a:pt x="1013623" y="243185"/>
                </a:moveTo>
                <a:lnTo>
                  <a:pt x="963979" y="229120"/>
                </a:lnTo>
                <a:lnTo>
                  <a:pt x="932884" y="189569"/>
                </a:lnTo>
                <a:lnTo>
                  <a:pt x="926856" y="153739"/>
                </a:lnTo>
                <a:lnTo>
                  <a:pt x="928354" y="135656"/>
                </a:lnTo>
                <a:lnTo>
                  <a:pt x="950817" y="90338"/>
                </a:lnTo>
                <a:lnTo>
                  <a:pt x="993540" y="66200"/>
                </a:lnTo>
                <a:lnTo>
                  <a:pt x="1010795" y="64591"/>
                </a:lnTo>
                <a:lnTo>
                  <a:pt x="1028217" y="66182"/>
                </a:lnTo>
                <a:lnTo>
                  <a:pt x="1043872" y="70953"/>
                </a:lnTo>
                <a:lnTo>
                  <a:pt x="1057760" y="78906"/>
                </a:lnTo>
                <a:lnTo>
                  <a:pt x="1065992" y="86469"/>
                </a:lnTo>
                <a:lnTo>
                  <a:pt x="1010497" y="86469"/>
                </a:lnTo>
                <a:lnTo>
                  <a:pt x="999159" y="87501"/>
                </a:lnTo>
                <a:lnTo>
                  <a:pt x="964175" y="111695"/>
                </a:lnTo>
                <a:lnTo>
                  <a:pt x="954687" y="143172"/>
                </a:lnTo>
                <a:lnTo>
                  <a:pt x="1091575" y="143172"/>
                </a:lnTo>
                <a:lnTo>
                  <a:pt x="1092502" y="155823"/>
                </a:lnTo>
                <a:lnTo>
                  <a:pt x="1092502" y="162520"/>
                </a:lnTo>
                <a:lnTo>
                  <a:pt x="954687" y="162520"/>
                </a:lnTo>
                <a:lnTo>
                  <a:pt x="956426" y="174947"/>
                </a:lnTo>
                <a:lnTo>
                  <a:pt x="982769" y="212247"/>
                </a:lnTo>
                <a:lnTo>
                  <a:pt x="1016004" y="221456"/>
                </a:lnTo>
                <a:lnTo>
                  <a:pt x="1075892" y="221456"/>
                </a:lnTo>
                <a:lnTo>
                  <a:pt x="1067201" y="228534"/>
                </a:lnTo>
                <a:lnTo>
                  <a:pt x="1051276" y="236673"/>
                </a:lnTo>
                <a:lnTo>
                  <a:pt x="1033417" y="241557"/>
                </a:lnTo>
                <a:lnTo>
                  <a:pt x="1013623" y="243185"/>
                </a:lnTo>
                <a:close/>
              </a:path>
              <a:path w="1092835" h="243205">
                <a:moveTo>
                  <a:pt x="1091575" y="143172"/>
                </a:moveTo>
                <a:lnTo>
                  <a:pt x="1066457" y="143172"/>
                </a:lnTo>
                <a:lnTo>
                  <a:pt x="1065489" y="131787"/>
                </a:lnTo>
                <a:lnTo>
                  <a:pt x="1062587" y="121294"/>
                </a:lnTo>
                <a:lnTo>
                  <a:pt x="1033119" y="90599"/>
                </a:lnTo>
                <a:lnTo>
                  <a:pt x="1010497" y="86469"/>
                </a:lnTo>
                <a:lnTo>
                  <a:pt x="1065992" y="86469"/>
                </a:lnTo>
                <a:lnTo>
                  <a:pt x="1069880" y="90041"/>
                </a:lnTo>
                <a:lnTo>
                  <a:pt x="1079777" y="103640"/>
                </a:lnTo>
                <a:lnTo>
                  <a:pt x="1086846" y="119136"/>
                </a:lnTo>
                <a:lnTo>
                  <a:pt x="1091088" y="136531"/>
                </a:lnTo>
                <a:lnTo>
                  <a:pt x="1091575" y="143172"/>
                </a:lnTo>
                <a:close/>
              </a:path>
              <a:path w="1092835" h="243205">
                <a:moveTo>
                  <a:pt x="1075892" y="221456"/>
                </a:moveTo>
                <a:lnTo>
                  <a:pt x="1016004" y="221456"/>
                </a:lnTo>
                <a:lnTo>
                  <a:pt x="1030952" y="220107"/>
                </a:lnTo>
                <a:lnTo>
                  <a:pt x="1044691" y="216061"/>
                </a:lnTo>
                <a:lnTo>
                  <a:pt x="1057220" y="209317"/>
                </a:lnTo>
                <a:lnTo>
                  <a:pt x="1068540" y="199876"/>
                </a:lnTo>
                <a:lnTo>
                  <a:pt x="1081191" y="217140"/>
                </a:lnTo>
                <a:lnTo>
                  <a:pt x="1075892" y="221456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656" y="1300791"/>
            <a:ext cx="2671956" cy="2016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355" y="1695828"/>
            <a:ext cx="2173580" cy="1559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1052" y="2018041"/>
            <a:ext cx="1610242" cy="1278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2484" y="2360000"/>
            <a:ext cx="1802013" cy="1970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5249" y="1216355"/>
            <a:ext cx="621030" cy="176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108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500380">
              <a:lnSpc>
                <a:spcPct val="100000"/>
              </a:lnSpc>
              <a:spcBef>
                <a:spcPts val="869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2484" y="2769575"/>
            <a:ext cx="2303788" cy="19704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15433" y="633108"/>
            <a:ext cx="1092835" cy="243204"/>
          </a:xfrm>
          <a:custGeom>
            <a:avLst/>
            <a:gdLst/>
            <a:ahLst/>
            <a:cxnLst/>
            <a:rect l="l" t="t" r="r" b="b"/>
            <a:pathLst>
              <a:path w="1092835" h="243205">
                <a:moveTo>
                  <a:pt x="116681" y="243185"/>
                </a:moveTo>
                <a:lnTo>
                  <a:pt x="69614" y="234553"/>
                </a:lnTo>
                <a:lnTo>
                  <a:pt x="32295" y="208657"/>
                </a:lnTo>
                <a:lnTo>
                  <a:pt x="8073" y="169626"/>
                </a:lnTo>
                <a:lnTo>
                  <a:pt x="0" y="121592"/>
                </a:lnTo>
                <a:lnTo>
                  <a:pt x="2037" y="96329"/>
                </a:lnTo>
                <a:lnTo>
                  <a:pt x="18333" y="52722"/>
                </a:lnTo>
                <a:lnTo>
                  <a:pt x="50071" y="19338"/>
                </a:lnTo>
                <a:lnTo>
                  <a:pt x="92115" y="2148"/>
                </a:lnTo>
                <a:lnTo>
                  <a:pt x="116681" y="0"/>
                </a:lnTo>
                <a:lnTo>
                  <a:pt x="141358" y="2167"/>
                </a:lnTo>
                <a:lnTo>
                  <a:pt x="163599" y="8669"/>
                </a:lnTo>
                <a:lnTo>
                  <a:pt x="183402" y="19505"/>
                </a:lnTo>
                <a:lnTo>
                  <a:pt x="191058" y="26193"/>
                </a:lnTo>
                <a:lnTo>
                  <a:pt x="116681" y="26193"/>
                </a:lnTo>
                <a:lnTo>
                  <a:pt x="98496" y="27821"/>
                </a:lnTo>
                <a:lnTo>
                  <a:pt x="54322" y="52238"/>
                </a:lnTo>
                <a:lnTo>
                  <a:pt x="31718" y="101017"/>
                </a:lnTo>
                <a:lnTo>
                  <a:pt x="30212" y="121592"/>
                </a:lnTo>
                <a:lnTo>
                  <a:pt x="31700" y="141814"/>
                </a:lnTo>
                <a:lnTo>
                  <a:pt x="54024" y="190648"/>
                </a:lnTo>
                <a:lnTo>
                  <a:pt x="98198" y="215484"/>
                </a:lnTo>
                <a:lnTo>
                  <a:pt x="116681" y="217140"/>
                </a:lnTo>
                <a:lnTo>
                  <a:pt x="191072" y="217140"/>
                </a:lnTo>
                <a:lnTo>
                  <a:pt x="183151" y="223930"/>
                </a:lnTo>
                <a:lnTo>
                  <a:pt x="163338" y="234627"/>
                </a:lnTo>
                <a:lnTo>
                  <a:pt x="141182" y="241045"/>
                </a:lnTo>
                <a:lnTo>
                  <a:pt x="116681" y="243185"/>
                </a:lnTo>
                <a:close/>
              </a:path>
              <a:path w="1092835" h="243205">
                <a:moveTo>
                  <a:pt x="191072" y="217140"/>
                </a:moveTo>
                <a:lnTo>
                  <a:pt x="116681" y="217140"/>
                </a:lnTo>
                <a:lnTo>
                  <a:pt x="134977" y="215456"/>
                </a:lnTo>
                <a:lnTo>
                  <a:pt x="151469" y="210405"/>
                </a:lnTo>
                <a:lnTo>
                  <a:pt x="189523" y="175812"/>
                </a:lnTo>
                <a:lnTo>
                  <a:pt x="203001" y="121592"/>
                </a:lnTo>
                <a:lnTo>
                  <a:pt x="201503" y="101444"/>
                </a:lnTo>
                <a:lnTo>
                  <a:pt x="179040" y="52833"/>
                </a:lnTo>
                <a:lnTo>
                  <a:pt x="134977" y="27858"/>
                </a:lnTo>
                <a:lnTo>
                  <a:pt x="116681" y="26193"/>
                </a:lnTo>
                <a:lnTo>
                  <a:pt x="191058" y="26193"/>
                </a:lnTo>
                <a:lnTo>
                  <a:pt x="225102" y="73669"/>
                </a:lnTo>
                <a:lnTo>
                  <a:pt x="233213" y="121592"/>
                </a:lnTo>
                <a:lnTo>
                  <a:pt x="231176" y="146921"/>
                </a:lnTo>
                <a:lnTo>
                  <a:pt x="225065" y="169924"/>
                </a:lnTo>
                <a:lnTo>
                  <a:pt x="214843" y="190648"/>
                </a:lnTo>
                <a:lnTo>
                  <a:pt x="200620" y="208954"/>
                </a:lnTo>
                <a:lnTo>
                  <a:pt x="191072" y="217140"/>
                </a:lnTo>
                <a:close/>
              </a:path>
              <a:path w="1092835" h="243205">
                <a:moveTo>
                  <a:pt x="334653" y="243185"/>
                </a:moveTo>
                <a:lnTo>
                  <a:pt x="310952" y="239799"/>
                </a:lnTo>
                <a:lnTo>
                  <a:pt x="294023" y="229641"/>
                </a:lnTo>
                <a:lnTo>
                  <a:pt x="283865" y="212712"/>
                </a:lnTo>
                <a:lnTo>
                  <a:pt x="280480" y="189011"/>
                </a:lnTo>
                <a:lnTo>
                  <a:pt x="280480" y="68758"/>
                </a:lnTo>
                <a:lnTo>
                  <a:pt x="306822" y="68758"/>
                </a:lnTo>
                <a:lnTo>
                  <a:pt x="306822" y="180826"/>
                </a:lnTo>
                <a:lnTo>
                  <a:pt x="307390" y="190202"/>
                </a:lnTo>
                <a:lnTo>
                  <a:pt x="335686" y="219084"/>
                </a:lnTo>
                <a:lnTo>
                  <a:pt x="344922" y="219670"/>
                </a:lnTo>
                <a:lnTo>
                  <a:pt x="390863" y="219670"/>
                </a:lnTo>
                <a:lnTo>
                  <a:pt x="390017" y="220535"/>
                </a:lnTo>
                <a:lnTo>
                  <a:pt x="352885" y="241101"/>
                </a:lnTo>
                <a:lnTo>
                  <a:pt x="343973" y="242664"/>
                </a:lnTo>
                <a:lnTo>
                  <a:pt x="334653" y="243185"/>
                </a:lnTo>
                <a:close/>
              </a:path>
              <a:path w="1092835" h="243205">
                <a:moveTo>
                  <a:pt x="390863" y="219670"/>
                </a:moveTo>
                <a:lnTo>
                  <a:pt x="344922" y="219670"/>
                </a:lnTo>
                <a:lnTo>
                  <a:pt x="352550" y="219186"/>
                </a:lnTo>
                <a:lnTo>
                  <a:pt x="359954" y="217735"/>
                </a:lnTo>
                <a:lnTo>
                  <a:pt x="395375" y="193923"/>
                </a:lnTo>
                <a:lnTo>
                  <a:pt x="395375" y="68758"/>
                </a:lnTo>
                <a:lnTo>
                  <a:pt x="421718" y="68758"/>
                </a:lnTo>
                <a:lnTo>
                  <a:pt x="421718" y="215056"/>
                </a:lnTo>
                <a:lnTo>
                  <a:pt x="395375" y="215056"/>
                </a:lnTo>
                <a:lnTo>
                  <a:pt x="390863" y="219670"/>
                </a:lnTo>
                <a:close/>
              </a:path>
              <a:path w="1092835" h="243205">
                <a:moveTo>
                  <a:pt x="421718" y="239017"/>
                </a:moveTo>
                <a:lnTo>
                  <a:pt x="395375" y="239017"/>
                </a:lnTo>
                <a:lnTo>
                  <a:pt x="395375" y="215056"/>
                </a:lnTo>
                <a:lnTo>
                  <a:pt x="421718" y="215056"/>
                </a:lnTo>
                <a:lnTo>
                  <a:pt x="421718" y="239017"/>
                </a:lnTo>
                <a:close/>
              </a:path>
              <a:path w="1092835" h="243205">
                <a:moveTo>
                  <a:pt x="508089" y="68758"/>
                </a:moveTo>
                <a:lnTo>
                  <a:pt x="481597" y="68758"/>
                </a:lnTo>
                <a:lnTo>
                  <a:pt x="481597" y="22324"/>
                </a:lnTo>
                <a:lnTo>
                  <a:pt x="508089" y="22324"/>
                </a:lnTo>
                <a:lnTo>
                  <a:pt x="508089" y="68758"/>
                </a:lnTo>
                <a:close/>
              </a:path>
              <a:path w="1092835" h="243205">
                <a:moveTo>
                  <a:pt x="542617" y="92124"/>
                </a:moveTo>
                <a:lnTo>
                  <a:pt x="453469" y="92124"/>
                </a:lnTo>
                <a:lnTo>
                  <a:pt x="453469" y="68758"/>
                </a:lnTo>
                <a:lnTo>
                  <a:pt x="542617" y="68758"/>
                </a:lnTo>
                <a:lnTo>
                  <a:pt x="542617" y="92124"/>
                </a:lnTo>
                <a:close/>
              </a:path>
              <a:path w="1092835" h="243205">
                <a:moveTo>
                  <a:pt x="519251" y="243185"/>
                </a:moveTo>
                <a:lnTo>
                  <a:pt x="483951" y="220833"/>
                </a:lnTo>
                <a:lnTo>
                  <a:pt x="481597" y="92124"/>
                </a:lnTo>
                <a:lnTo>
                  <a:pt x="508089" y="92124"/>
                </a:lnTo>
                <a:lnTo>
                  <a:pt x="508089" y="204142"/>
                </a:lnTo>
                <a:lnTo>
                  <a:pt x="509478" y="209401"/>
                </a:lnTo>
                <a:lnTo>
                  <a:pt x="512256" y="213568"/>
                </a:lnTo>
                <a:lnTo>
                  <a:pt x="515133" y="217636"/>
                </a:lnTo>
                <a:lnTo>
                  <a:pt x="519499" y="219670"/>
                </a:lnTo>
                <a:lnTo>
                  <a:pt x="546154" y="219670"/>
                </a:lnTo>
                <a:lnTo>
                  <a:pt x="551100" y="232320"/>
                </a:lnTo>
                <a:lnTo>
                  <a:pt x="544980" y="237073"/>
                </a:lnTo>
                <a:lnTo>
                  <a:pt x="537631" y="240469"/>
                </a:lnTo>
                <a:lnTo>
                  <a:pt x="529055" y="242506"/>
                </a:lnTo>
                <a:lnTo>
                  <a:pt x="519251" y="243185"/>
                </a:lnTo>
                <a:close/>
              </a:path>
              <a:path w="1092835" h="243205">
                <a:moveTo>
                  <a:pt x="546154" y="219670"/>
                </a:moveTo>
                <a:lnTo>
                  <a:pt x="532596" y="219670"/>
                </a:lnTo>
                <a:lnTo>
                  <a:pt x="538599" y="217289"/>
                </a:lnTo>
                <a:lnTo>
                  <a:pt x="543361" y="212526"/>
                </a:lnTo>
                <a:lnTo>
                  <a:pt x="546154" y="219670"/>
                </a:lnTo>
                <a:close/>
              </a:path>
              <a:path w="1092835" h="243205">
                <a:moveTo>
                  <a:pt x="607263" y="239017"/>
                </a:moveTo>
                <a:lnTo>
                  <a:pt x="580921" y="239017"/>
                </a:lnTo>
                <a:lnTo>
                  <a:pt x="580921" y="4018"/>
                </a:lnTo>
                <a:lnTo>
                  <a:pt x="607263" y="4018"/>
                </a:lnTo>
                <a:lnTo>
                  <a:pt x="607263" y="239017"/>
                </a:lnTo>
                <a:close/>
              </a:path>
              <a:path w="1092835" h="243205">
                <a:moveTo>
                  <a:pt x="678829" y="44499"/>
                </a:moveTo>
                <a:lnTo>
                  <a:pt x="669204" y="44499"/>
                </a:lnTo>
                <a:lnTo>
                  <a:pt x="665087" y="42812"/>
                </a:lnTo>
                <a:lnTo>
                  <a:pt x="661515" y="39439"/>
                </a:lnTo>
                <a:lnTo>
                  <a:pt x="658042" y="35966"/>
                </a:lnTo>
                <a:lnTo>
                  <a:pt x="656306" y="31750"/>
                </a:lnTo>
                <a:lnTo>
                  <a:pt x="656306" y="21927"/>
                </a:lnTo>
                <a:lnTo>
                  <a:pt x="658042" y="17760"/>
                </a:lnTo>
                <a:lnTo>
                  <a:pt x="665087" y="10715"/>
                </a:lnTo>
                <a:lnTo>
                  <a:pt x="669204" y="8929"/>
                </a:lnTo>
                <a:lnTo>
                  <a:pt x="678829" y="8929"/>
                </a:lnTo>
                <a:lnTo>
                  <a:pt x="683046" y="10715"/>
                </a:lnTo>
                <a:lnTo>
                  <a:pt x="686518" y="14287"/>
                </a:lnTo>
                <a:lnTo>
                  <a:pt x="690090" y="17760"/>
                </a:lnTo>
                <a:lnTo>
                  <a:pt x="691876" y="21927"/>
                </a:lnTo>
                <a:lnTo>
                  <a:pt x="691876" y="31750"/>
                </a:lnTo>
                <a:lnTo>
                  <a:pt x="690090" y="35966"/>
                </a:lnTo>
                <a:lnTo>
                  <a:pt x="683045" y="42812"/>
                </a:lnTo>
                <a:lnTo>
                  <a:pt x="678829" y="44499"/>
                </a:lnTo>
                <a:close/>
              </a:path>
              <a:path w="1092835" h="243205">
                <a:moveTo>
                  <a:pt x="687262" y="239017"/>
                </a:moveTo>
                <a:lnTo>
                  <a:pt x="660920" y="239017"/>
                </a:lnTo>
                <a:lnTo>
                  <a:pt x="660920" y="68758"/>
                </a:lnTo>
                <a:lnTo>
                  <a:pt x="687262" y="68758"/>
                </a:lnTo>
                <a:lnTo>
                  <a:pt x="687262" y="239017"/>
                </a:lnTo>
                <a:close/>
              </a:path>
              <a:path w="1092835" h="243205">
                <a:moveTo>
                  <a:pt x="794015" y="93464"/>
                </a:moveTo>
                <a:lnTo>
                  <a:pt x="767261" y="93464"/>
                </a:lnTo>
                <a:lnTo>
                  <a:pt x="773075" y="87427"/>
                </a:lnTo>
                <a:lnTo>
                  <a:pt x="810645" y="66637"/>
                </a:lnTo>
                <a:lnTo>
                  <a:pt x="827834" y="64591"/>
                </a:lnTo>
                <a:lnTo>
                  <a:pt x="851600" y="68023"/>
                </a:lnTo>
                <a:lnTo>
                  <a:pt x="868576" y="78320"/>
                </a:lnTo>
                <a:lnTo>
                  <a:pt x="874384" y="88106"/>
                </a:lnTo>
                <a:lnTo>
                  <a:pt x="817714" y="88106"/>
                </a:lnTo>
                <a:lnTo>
                  <a:pt x="810310" y="88608"/>
                </a:lnTo>
                <a:lnTo>
                  <a:pt x="802980" y="90115"/>
                </a:lnTo>
                <a:lnTo>
                  <a:pt x="795725" y="92626"/>
                </a:lnTo>
                <a:lnTo>
                  <a:pt x="794015" y="93464"/>
                </a:lnTo>
                <a:close/>
              </a:path>
              <a:path w="1092835" h="243205">
                <a:moveTo>
                  <a:pt x="767261" y="239017"/>
                </a:moveTo>
                <a:lnTo>
                  <a:pt x="740919" y="239017"/>
                </a:lnTo>
                <a:lnTo>
                  <a:pt x="740919" y="68758"/>
                </a:lnTo>
                <a:lnTo>
                  <a:pt x="767261" y="68758"/>
                </a:lnTo>
                <a:lnTo>
                  <a:pt x="767261" y="93464"/>
                </a:lnTo>
                <a:lnTo>
                  <a:pt x="794015" y="93464"/>
                </a:lnTo>
                <a:lnTo>
                  <a:pt x="767261" y="114597"/>
                </a:lnTo>
                <a:lnTo>
                  <a:pt x="767261" y="239017"/>
                </a:lnTo>
                <a:close/>
              </a:path>
              <a:path w="1092835" h="243205">
                <a:moveTo>
                  <a:pt x="882157" y="239017"/>
                </a:moveTo>
                <a:lnTo>
                  <a:pt x="855814" y="239017"/>
                </a:lnTo>
                <a:lnTo>
                  <a:pt x="855814" y="127694"/>
                </a:lnTo>
                <a:lnTo>
                  <a:pt x="855163" y="117267"/>
                </a:lnTo>
                <a:lnTo>
                  <a:pt x="825918" y="88636"/>
                </a:lnTo>
                <a:lnTo>
                  <a:pt x="817714" y="88106"/>
                </a:lnTo>
                <a:lnTo>
                  <a:pt x="874384" y="88106"/>
                </a:lnTo>
                <a:lnTo>
                  <a:pt x="878761" y="95482"/>
                </a:lnTo>
                <a:lnTo>
                  <a:pt x="882157" y="119508"/>
                </a:lnTo>
                <a:lnTo>
                  <a:pt x="882157" y="239017"/>
                </a:lnTo>
                <a:close/>
              </a:path>
              <a:path w="1092835" h="243205">
                <a:moveTo>
                  <a:pt x="1013623" y="243185"/>
                </a:moveTo>
                <a:lnTo>
                  <a:pt x="963979" y="229120"/>
                </a:lnTo>
                <a:lnTo>
                  <a:pt x="932884" y="189569"/>
                </a:lnTo>
                <a:lnTo>
                  <a:pt x="926856" y="153739"/>
                </a:lnTo>
                <a:lnTo>
                  <a:pt x="928354" y="135656"/>
                </a:lnTo>
                <a:lnTo>
                  <a:pt x="950817" y="90338"/>
                </a:lnTo>
                <a:lnTo>
                  <a:pt x="993540" y="66200"/>
                </a:lnTo>
                <a:lnTo>
                  <a:pt x="1010795" y="64591"/>
                </a:lnTo>
                <a:lnTo>
                  <a:pt x="1028217" y="66182"/>
                </a:lnTo>
                <a:lnTo>
                  <a:pt x="1043872" y="70953"/>
                </a:lnTo>
                <a:lnTo>
                  <a:pt x="1057760" y="78906"/>
                </a:lnTo>
                <a:lnTo>
                  <a:pt x="1065992" y="86469"/>
                </a:lnTo>
                <a:lnTo>
                  <a:pt x="1010497" y="86469"/>
                </a:lnTo>
                <a:lnTo>
                  <a:pt x="999159" y="87501"/>
                </a:lnTo>
                <a:lnTo>
                  <a:pt x="964175" y="111695"/>
                </a:lnTo>
                <a:lnTo>
                  <a:pt x="954687" y="143172"/>
                </a:lnTo>
                <a:lnTo>
                  <a:pt x="1091575" y="143172"/>
                </a:lnTo>
                <a:lnTo>
                  <a:pt x="1092502" y="155823"/>
                </a:lnTo>
                <a:lnTo>
                  <a:pt x="1092502" y="162520"/>
                </a:lnTo>
                <a:lnTo>
                  <a:pt x="954687" y="162520"/>
                </a:lnTo>
                <a:lnTo>
                  <a:pt x="956426" y="174947"/>
                </a:lnTo>
                <a:lnTo>
                  <a:pt x="982769" y="212247"/>
                </a:lnTo>
                <a:lnTo>
                  <a:pt x="1016004" y="221456"/>
                </a:lnTo>
                <a:lnTo>
                  <a:pt x="1075892" y="221456"/>
                </a:lnTo>
                <a:lnTo>
                  <a:pt x="1067201" y="228534"/>
                </a:lnTo>
                <a:lnTo>
                  <a:pt x="1051276" y="236673"/>
                </a:lnTo>
                <a:lnTo>
                  <a:pt x="1033417" y="241557"/>
                </a:lnTo>
                <a:lnTo>
                  <a:pt x="1013623" y="243185"/>
                </a:lnTo>
                <a:close/>
              </a:path>
              <a:path w="1092835" h="243205">
                <a:moveTo>
                  <a:pt x="1091575" y="143172"/>
                </a:moveTo>
                <a:lnTo>
                  <a:pt x="1066457" y="143172"/>
                </a:lnTo>
                <a:lnTo>
                  <a:pt x="1065489" y="131787"/>
                </a:lnTo>
                <a:lnTo>
                  <a:pt x="1062587" y="121294"/>
                </a:lnTo>
                <a:lnTo>
                  <a:pt x="1033119" y="90599"/>
                </a:lnTo>
                <a:lnTo>
                  <a:pt x="1010497" y="86469"/>
                </a:lnTo>
                <a:lnTo>
                  <a:pt x="1065992" y="86469"/>
                </a:lnTo>
                <a:lnTo>
                  <a:pt x="1069880" y="90041"/>
                </a:lnTo>
                <a:lnTo>
                  <a:pt x="1079777" y="103640"/>
                </a:lnTo>
                <a:lnTo>
                  <a:pt x="1086846" y="119136"/>
                </a:lnTo>
                <a:lnTo>
                  <a:pt x="1091088" y="136531"/>
                </a:lnTo>
                <a:lnTo>
                  <a:pt x="1091575" y="143172"/>
                </a:lnTo>
                <a:close/>
              </a:path>
              <a:path w="1092835" h="243205">
                <a:moveTo>
                  <a:pt x="1075892" y="221456"/>
                </a:moveTo>
                <a:lnTo>
                  <a:pt x="1016004" y="221456"/>
                </a:lnTo>
                <a:lnTo>
                  <a:pt x="1030952" y="220107"/>
                </a:lnTo>
                <a:lnTo>
                  <a:pt x="1044691" y="216061"/>
                </a:lnTo>
                <a:lnTo>
                  <a:pt x="1057220" y="209317"/>
                </a:lnTo>
                <a:lnTo>
                  <a:pt x="1068540" y="199876"/>
                </a:lnTo>
                <a:lnTo>
                  <a:pt x="1081191" y="217140"/>
                </a:lnTo>
                <a:lnTo>
                  <a:pt x="1075892" y="221456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7126"/>
            <a:ext cx="1862823" cy="23916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7303" y="1325441"/>
            <a:ext cx="2229017" cy="1973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7000" y="1325441"/>
            <a:ext cx="2123861" cy="19734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1561" y="1172809"/>
            <a:ext cx="8521065" cy="918844"/>
          </a:xfrm>
          <a:prstGeom prst="rect">
            <a:avLst/>
          </a:prstGeom>
          <a:ln w="9524">
            <a:solidFill>
              <a:srgbClr val="000000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413384" algn="ctr">
              <a:lnSpc>
                <a:spcPct val="100000"/>
              </a:lnSpc>
              <a:spcBef>
                <a:spcPts val="600"/>
              </a:spcBef>
              <a:tabLst>
                <a:tab pos="3368675" algn="l"/>
              </a:tabLst>
            </a:pPr>
            <a:r>
              <a:rPr sz="1800" dirty="0">
                <a:solidFill>
                  <a:srgbClr val="616161"/>
                </a:solidFill>
                <a:latin typeface="MS PGothic"/>
                <a:cs typeface="MS PGothic"/>
              </a:rPr>
              <a:t>⇒	⇒</a:t>
            </a:r>
            <a:endParaRPr sz="1800">
              <a:latin typeface="MS PGothic"/>
              <a:cs typeface="MS P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72564" y="1325441"/>
            <a:ext cx="1874520" cy="197485"/>
          </a:xfrm>
          <a:custGeom>
            <a:avLst/>
            <a:gdLst/>
            <a:ahLst/>
            <a:cxnLst/>
            <a:rect l="l" t="t" r="r" b="b"/>
            <a:pathLst>
              <a:path w="1874520" h="197484">
                <a:moveTo>
                  <a:pt x="100756" y="132010"/>
                </a:moveTo>
                <a:lnTo>
                  <a:pt x="0" y="82153"/>
                </a:lnTo>
                <a:lnTo>
                  <a:pt x="0" y="70098"/>
                </a:lnTo>
                <a:lnTo>
                  <a:pt x="100756" y="19942"/>
                </a:lnTo>
                <a:lnTo>
                  <a:pt x="100756" y="34379"/>
                </a:lnTo>
                <a:lnTo>
                  <a:pt x="14584" y="76200"/>
                </a:lnTo>
                <a:lnTo>
                  <a:pt x="100756" y="117871"/>
                </a:lnTo>
                <a:lnTo>
                  <a:pt x="100756" y="132010"/>
                </a:lnTo>
                <a:close/>
              </a:path>
              <a:path w="1874520" h="197484">
                <a:moveTo>
                  <a:pt x="141603" y="152548"/>
                </a:moveTo>
                <a:lnTo>
                  <a:pt x="124488" y="152548"/>
                </a:lnTo>
                <a:lnTo>
                  <a:pt x="124488" y="0"/>
                </a:lnTo>
                <a:lnTo>
                  <a:pt x="141603" y="0"/>
                </a:lnTo>
                <a:lnTo>
                  <a:pt x="141603" y="100905"/>
                </a:lnTo>
                <a:lnTo>
                  <a:pt x="179697" y="100905"/>
                </a:lnTo>
                <a:lnTo>
                  <a:pt x="181390" y="102989"/>
                </a:lnTo>
                <a:lnTo>
                  <a:pt x="159909" y="102989"/>
                </a:lnTo>
                <a:lnTo>
                  <a:pt x="141603" y="120997"/>
                </a:lnTo>
                <a:lnTo>
                  <a:pt x="141603" y="152548"/>
                </a:lnTo>
                <a:close/>
              </a:path>
              <a:path w="1874520" h="197484">
                <a:moveTo>
                  <a:pt x="179697" y="100905"/>
                </a:moveTo>
                <a:lnTo>
                  <a:pt x="141603" y="100905"/>
                </a:lnTo>
                <a:lnTo>
                  <a:pt x="199795" y="42118"/>
                </a:lnTo>
                <a:lnTo>
                  <a:pt x="221375" y="42118"/>
                </a:lnTo>
                <a:lnTo>
                  <a:pt x="172560" y="92124"/>
                </a:lnTo>
                <a:lnTo>
                  <a:pt x="179697" y="100905"/>
                </a:lnTo>
                <a:close/>
              </a:path>
              <a:path w="1874520" h="197484">
                <a:moveTo>
                  <a:pt x="221673" y="152548"/>
                </a:moveTo>
                <a:lnTo>
                  <a:pt x="199795" y="152548"/>
                </a:lnTo>
                <a:lnTo>
                  <a:pt x="159909" y="102989"/>
                </a:lnTo>
                <a:lnTo>
                  <a:pt x="181390" y="102989"/>
                </a:lnTo>
                <a:lnTo>
                  <a:pt x="221673" y="152548"/>
                </a:lnTo>
                <a:close/>
              </a:path>
              <a:path w="1874520" h="197484">
                <a:moveTo>
                  <a:pt x="291846" y="155227"/>
                </a:moveTo>
                <a:lnTo>
                  <a:pt x="251215" y="139005"/>
                </a:lnTo>
                <a:lnTo>
                  <a:pt x="235588" y="97184"/>
                </a:lnTo>
                <a:lnTo>
                  <a:pt x="236556" y="85464"/>
                </a:lnTo>
                <a:lnTo>
                  <a:pt x="259364" y="48815"/>
                </a:lnTo>
                <a:lnTo>
                  <a:pt x="290060" y="39439"/>
                </a:lnTo>
                <a:lnTo>
                  <a:pt x="301420" y="40481"/>
                </a:lnTo>
                <a:lnTo>
                  <a:pt x="311565" y="43569"/>
                </a:lnTo>
                <a:lnTo>
                  <a:pt x="320588" y="48731"/>
                </a:lnTo>
                <a:lnTo>
                  <a:pt x="325864" y="53578"/>
                </a:lnTo>
                <a:lnTo>
                  <a:pt x="289762" y="53578"/>
                </a:lnTo>
                <a:lnTo>
                  <a:pt x="282423" y="54247"/>
                </a:lnTo>
                <a:lnTo>
                  <a:pt x="254573" y="82962"/>
                </a:lnTo>
                <a:lnTo>
                  <a:pt x="253746" y="90338"/>
                </a:lnTo>
                <a:lnTo>
                  <a:pt x="342437" y="90338"/>
                </a:lnTo>
                <a:lnTo>
                  <a:pt x="342934" y="97184"/>
                </a:lnTo>
                <a:lnTo>
                  <a:pt x="343042" y="102989"/>
                </a:lnTo>
                <a:lnTo>
                  <a:pt x="253746" y="102989"/>
                </a:lnTo>
                <a:lnTo>
                  <a:pt x="254843" y="111016"/>
                </a:lnTo>
                <a:lnTo>
                  <a:pt x="285679" y="140428"/>
                </a:lnTo>
                <a:lnTo>
                  <a:pt x="293483" y="141089"/>
                </a:lnTo>
                <a:lnTo>
                  <a:pt x="332434" y="141089"/>
                </a:lnTo>
                <a:lnTo>
                  <a:pt x="326643" y="145767"/>
                </a:lnTo>
                <a:lnTo>
                  <a:pt x="316290" y="151023"/>
                </a:lnTo>
                <a:lnTo>
                  <a:pt x="304691" y="154176"/>
                </a:lnTo>
                <a:lnTo>
                  <a:pt x="291846" y="155227"/>
                </a:lnTo>
                <a:close/>
              </a:path>
              <a:path w="1874520" h="197484">
                <a:moveTo>
                  <a:pt x="342437" y="90338"/>
                </a:moveTo>
                <a:lnTo>
                  <a:pt x="326076" y="90338"/>
                </a:lnTo>
                <a:lnTo>
                  <a:pt x="325443" y="82962"/>
                </a:lnTo>
                <a:lnTo>
                  <a:pt x="323546" y="76162"/>
                </a:lnTo>
                <a:lnTo>
                  <a:pt x="289762" y="53578"/>
                </a:lnTo>
                <a:lnTo>
                  <a:pt x="325864" y="53578"/>
                </a:lnTo>
                <a:lnTo>
                  <a:pt x="328457" y="55959"/>
                </a:lnTo>
                <a:lnTo>
                  <a:pt x="334838" y="64768"/>
                </a:lnTo>
                <a:lnTo>
                  <a:pt x="339396" y="74823"/>
                </a:lnTo>
                <a:lnTo>
                  <a:pt x="342131" y="86124"/>
                </a:lnTo>
                <a:lnTo>
                  <a:pt x="342437" y="90338"/>
                </a:lnTo>
                <a:close/>
              </a:path>
              <a:path w="1874520" h="197484">
                <a:moveTo>
                  <a:pt x="332434" y="141089"/>
                </a:moveTo>
                <a:lnTo>
                  <a:pt x="293483" y="141089"/>
                </a:lnTo>
                <a:lnTo>
                  <a:pt x="303147" y="140224"/>
                </a:lnTo>
                <a:lnTo>
                  <a:pt x="312049" y="137628"/>
                </a:lnTo>
                <a:lnTo>
                  <a:pt x="320188" y="133303"/>
                </a:lnTo>
                <a:lnTo>
                  <a:pt x="327564" y="127248"/>
                </a:lnTo>
                <a:lnTo>
                  <a:pt x="335750" y="138410"/>
                </a:lnTo>
                <a:lnTo>
                  <a:pt x="332434" y="141089"/>
                </a:lnTo>
                <a:close/>
              </a:path>
              <a:path w="1874520" h="197484">
                <a:moveTo>
                  <a:pt x="405575" y="182016"/>
                </a:moveTo>
                <a:lnTo>
                  <a:pt x="380512" y="182016"/>
                </a:lnTo>
                <a:lnTo>
                  <a:pt x="383737" y="181223"/>
                </a:lnTo>
                <a:lnTo>
                  <a:pt x="388896" y="178048"/>
                </a:lnTo>
                <a:lnTo>
                  <a:pt x="391178" y="174972"/>
                </a:lnTo>
                <a:lnTo>
                  <a:pt x="400455" y="153739"/>
                </a:lnTo>
                <a:lnTo>
                  <a:pt x="354318" y="42118"/>
                </a:lnTo>
                <a:lnTo>
                  <a:pt x="372773" y="42118"/>
                </a:lnTo>
                <a:lnTo>
                  <a:pt x="409534" y="132605"/>
                </a:lnTo>
                <a:lnTo>
                  <a:pt x="427203" y="132605"/>
                </a:lnTo>
                <a:lnTo>
                  <a:pt x="409534" y="175021"/>
                </a:lnTo>
                <a:lnTo>
                  <a:pt x="405575" y="182016"/>
                </a:lnTo>
                <a:close/>
              </a:path>
              <a:path w="1874520" h="197484">
                <a:moveTo>
                  <a:pt x="427203" y="132605"/>
                </a:moveTo>
                <a:lnTo>
                  <a:pt x="409534" y="132605"/>
                </a:lnTo>
                <a:lnTo>
                  <a:pt x="446145" y="42118"/>
                </a:lnTo>
                <a:lnTo>
                  <a:pt x="464898" y="42118"/>
                </a:lnTo>
                <a:lnTo>
                  <a:pt x="427203" y="132605"/>
                </a:lnTo>
                <a:close/>
              </a:path>
              <a:path w="1874520" h="197484">
                <a:moveTo>
                  <a:pt x="595218" y="174277"/>
                </a:moveTo>
                <a:lnTo>
                  <a:pt x="464844" y="174277"/>
                </a:lnTo>
                <a:lnTo>
                  <a:pt x="464844" y="161627"/>
                </a:lnTo>
                <a:lnTo>
                  <a:pt x="595218" y="161627"/>
                </a:lnTo>
                <a:lnTo>
                  <a:pt x="595218" y="174277"/>
                </a:lnTo>
                <a:close/>
              </a:path>
              <a:path w="1874520" h="197484">
                <a:moveTo>
                  <a:pt x="377089" y="197346"/>
                </a:moveTo>
                <a:lnTo>
                  <a:pt x="372724" y="197346"/>
                </a:lnTo>
                <a:lnTo>
                  <a:pt x="368556" y="196800"/>
                </a:lnTo>
                <a:lnTo>
                  <a:pt x="364587" y="195708"/>
                </a:lnTo>
                <a:lnTo>
                  <a:pt x="367266" y="180230"/>
                </a:lnTo>
                <a:lnTo>
                  <a:pt x="369747" y="181421"/>
                </a:lnTo>
                <a:lnTo>
                  <a:pt x="372872" y="182016"/>
                </a:lnTo>
                <a:lnTo>
                  <a:pt x="405575" y="182016"/>
                </a:lnTo>
                <a:lnTo>
                  <a:pt x="404101" y="184621"/>
                </a:lnTo>
                <a:lnTo>
                  <a:pt x="396883" y="191541"/>
                </a:lnTo>
                <a:lnTo>
                  <a:pt x="387879" y="195783"/>
                </a:lnTo>
                <a:lnTo>
                  <a:pt x="377089" y="197346"/>
                </a:lnTo>
                <a:close/>
              </a:path>
              <a:path w="1874520" h="197484">
                <a:moveTo>
                  <a:pt x="659854" y="155227"/>
                </a:moveTo>
                <a:lnTo>
                  <a:pt x="620563" y="139005"/>
                </a:lnTo>
                <a:lnTo>
                  <a:pt x="605234" y="97184"/>
                </a:lnTo>
                <a:lnTo>
                  <a:pt x="606192" y="84980"/>
                </a:lnTo>
                <a:lnTo>
                  <a:pt x="628768" y="48480"/>
                </a:lnTo>
                <a:lnTo>
                  <a:pt x="659854" y="39439"/>
                </a:lnTo>
                <a:lnTo>
                  <a:pt x="671351" y="40444"/>
                </a:lnTo>
                <a:lnTo>
                  <a:pt x="681732" y="43457"/>
                </a:lnTo>
                <a:lnTo>
                  <a:pt x="690996" y="48480"/>
                </a:lnTo>
                <a:lnTo>
                  <a:pt x="698282" y="54768"/>
                </a:lnTo>
                <a:lnTo>
                  <a:pt x="659854" y="54768"/>
                </a:lnTo>
                <a:lnTo>
                  <a:pt x="652207" y="55522"/>
                </a:lnTo>
                <a:lnTo>
                  <a:pt x="623744" y="88245"/>
                </a:lnTo>
                <a:lnTo>
                  <a:pt x="623093" y="97184"/>
                </a:lnTo>
                <a:lnTo>
                  <a:pt x="623735" y="106263"/>
                </a:lnTo>
                <a:lnTo>
                  <a:pt x="652115" y="139303"/>
                </a:lnTo>
                <a:lnTo>
                  <a:pt x="659854" y="140047"/>
                </a:lnTo>
                <a:lnTo>
                  <a:pt x="697948" y="140047"/>
                </a:lnTo>
                <a:lnTo>
                  <a:pt x="690996" y="146102"/>
                </a:lnTo>
                <a:lnTo>
                  <a:pt x="681732" y="151172"/>
                </a:lnTo>
                <a:lnTo>
                  <a:pt x="671351" y="154213"/>
                </a:lnTo>
                <a:lnTo>
                  <a:pt x="659854" y="155227"/>
                </a:lnTo>
                <a:close/>
              </a:path>
              <a:path w="1874520" h="197484">
                <a:moveTo>
                  <a:pt x="697948" y="140047"/>
                </a:moveTo>
                <a:lnTo>
                  <a:pt x="659854" y="140047"/>
                </a:lnTo>
                <a:lnTo>
                  <a:pt x="667528" y="139293"/>
                </a:lnTo>
                <a:lnTo>
                  <a:pt x="674476" y="137033"/>
                </a:lnTo>
                <a:lnTo>
                  <a:pt x="696466" y="97184"/>
                </a:lnTo>
                <a:lnTo>
                  <a:pt x="695824" y="88366"/>
                </a:lnTo>
                <a:lnTo>
                  <a:pt x="667528" y="55522"/>
                </a:lnTo>
                <a:lnTo>
                  <a:pt x="659854" y="54768"/>
                </a:lnTo>
                <a:lnTo>
                  <a:pt x="698282" y="54768"/>
                </a:lnTo>
                <a:lnTo>
                  <a:pt x="714474" y="97184"/>
                </a:lnTo>
                <a:lnTo>
                  <a:pt x="713516" y="109342"/>
                </a:lnTo>
                <a:lnTo>
                  <a:pt x="710641" y="120364"/>
                </a:lnTo>
                <a:lnTo>
                  <a:pt x="705851" y="130252"/>
                </a:lnTo>
                <a:lnTo>
                  <a:pt x="699144" y="139005"/>
                </a:lnTo>
                <a:lnTo>
                  <a:pt x="697948" y="140047"/>
                </a:lnTo>
                <a:close/>
              </a:path>
              <a:path w="1874520" h="197484">
                <a:moveTo>
                  <a:pt x="785900" y="155227"/>
                </a:moveTo>
                <a:lnTo>
                  <a:pt x="777665" y="155227"/>
                </a:lnTo>
                <a:lnTo>
                  <a:pt x="762233" y="153032"/>
                </a:lnTo>
                <a:lnTo>
                  <a:pt x="751210" y="146446"/>
                </a:lnTo>
                <a:lnTo>
                  <a:pt x="744597" y="135470"/>
                </a:lnTo>
                <a:lnTo>
                  <a:pt x="742392" y="120104"/>
                </a:lnTo>
                <a:lnTo>
                  <a:pt x="742392" y="42118"/>
                </a:lnTo>
                <a:lnTo>
                  <a:pt x="759508" y="42118"/>
                </a:lnTo>
                <a:lnTo>
                  <a:pt x="759508" y="123527"/>
                </a:lnTo>
                <a:lnTo>
                  <a:pt x="761492" y="129877"/>
                </a:lnTo>
                <a:lnTo>
                  <a:pt x="769430" y="138013"/>
                </a:lnTo>
                <a:lnTo>
                  <a:pt x="775680" y="140047"/>
                </a:lnTo>
                <a:lnTo>
                  <a:pt x="814343" y="140047"/>
                </a:lnTo>
                <a:lnTo>
                  <a:pt x="812689" y="141932"/>
                </a:lnTo>
                <a:lnTo>
                  <a:pt x="807133" y="146198"/>
                </a:lnTo>
                <a:lnTo>
                  <a:pt x="800286" y="149869"/>
                </a:lnTo>
                <a:lnTo>
                  <a:pt x="793441" y="153441"/>
                </a:lnTo>
                <a:lnTo>
                  <a:pt x="785900" y="155227"/>
                </a:lnTo>
                <a:close/>
              </a:path>
              <a:path w="1874520" h="197484">
                <a:moveTo>
                  <a:pt x="814343" y="140047"/>
                </a:moveTo>
                <a:lnTo>
                  <a:pt x="790960" y="140047"/>
                </a:lnTo>
                <a:lnTo>
                  <a:pt x="797310" y="138360"/>
                </a:lnTo>
                <a:lnTo>
                  <a:pt x="809216" y="131613"/>
                </a:lnTo>
                <a:lnTo>
                  <a:pt x="813780" y="127694"/>
                </a:lnTo>
                <a:lnTo>
                  <a:pt x="816955" y="123229"/>
                </a:lnTo>
                <a:lnTo>
                  <a:pt x="816955" y="42118"/>
                </a:lnTo>
                <a:lnTo>
                  <a:pt x="834070" y="42118"/>
                </a:lnTo>
                <a:lnTo>
                  <a:pt x="834070" y="137070"/>
                </a:lnTo>
                <a:lnTo>
                  <a:pt x="816955" y="137070"/>
                </a:lnTo>
                <a:lnTo>
                  <a:pt x="814343" y="140047"/>
                </a:lnTo>
                <a:close/>
              </a:path>
              <a:path w="1874520" h="197484">
                <a:moveTo>
                  <a:pt x="834070" y="152548"/>
                </a:moveTo>
                <a:lnTo>
                  <a:pt x="816955" y="152548"/>
                </a:lnTo>
                <a:lnTo>
                  <a:pt x="816955" y="137070"/>
                </a:lnTo>
                <a:lnTo>
                  <a:pt x="834070" y="137070"/>
                </a:lnTo>
                <a:lnTo>
                  <a:pt x="834070" y="152548"/>
                </a:lnTo>
                <a:close/>
              </a:path>
              <a:path w="1874520" h="197484">
                <a:moveTo>
                  <a:pt x="888889" y="42118"/>
                </a:moveTo>
                <a:lnTo>
                  <a:pt x="871773" y="42118"/>
                </a:lnTo>
                <a:lnTo>
                  <a:pt x="871773" y="11906"/>
                </a:lnTo>
                <a:lnTo>
                  <a:pt x="888889" y="11906"/>
                </a:lnTo>
                <a:lnTo>
                  <a:pt x="888889" y="42118"/>
                </a:lnTo>
                <a:close/>
              </a:path>
              <a:path w="1874520" h="197484">
                <a:moveTo>
                  <a:pt x="911362" y="57150"/>
                </a:moveTo>
                <a:lnTo>
                  <a:pt x="853468" y="57150"/>
                </a:lnTo>
                <a:lnTo>
                  <a:pt x="853468" y="42118"/>
                </a:lnTo>
                <a:lnTo>
                  <a:pt x="911362" y="42118"/>
                </a:lnTo>
                <a:lnTo>
                  <a:pt x="911362" y="57150"/>
                </a:lnTo>
                <a:close/>
              </a:path>
              <a:path w="1874520" h="197484">
                <a:moveTo>
                  <a:pt x="905260" y="155227"/>
                </a:moveTo>
                <a:lnTo>
                  <a:pt x="896330" y="155227"/>
                </a:lnTo>
                <a:lnTo>
                  <a:pt x="885587" y="153618"/>
                </a:lnTo>
                <a:lnTo>
                  <a:pt x="877913" y="148790"/>
                </a:lnTo>
                <a:lnTo>
                  <a:pt x="873308" y="140744"/>
                </a:lnTo>
                <a:lnTo>
                  <a:pt x="871834" y="129926"/>
                </a:lnTo>
                <a:lnTo>
                  <a:pt x="871773" y="57150"/>
                </a:lnTo>
                <a:lnTo>
                  <a:pt x="888889" y="57150"/>
                </a:lnTo>
                <a:lnTo>
                  <a:pt x="888889" y="129926"/>
                </a:lnTo>
                <a:lnTo>
                  <a:pt x="889782" y="133350"/>
                </a:lnTo>
                <a:lnTo>
                  <a:pt x="891568" y="136028"/>
                </a:lnTo>
                <a:lnTo>
                  <a:pt x="893453" y="138707"/>
                </a:lnTo>
                <a:lnTo>
                  <a:pt x="896330" y="140047"/>
                </a:lnTo>
                <a:lnTo>
                  <a:pt x="913632" y="140047"/>
                </a:lnTo>
                <a:lnTo>
                  <a:pt x="916868" y="148232"/>
                </a:lnTo>
                <a:lnTo>
                  <a:pt x="912106" y="152896"/>
                </a:lnTo>
                <a:lnTo>
                  <a:pt x="905260" y="155227"/>
                </a:lnTo>
                <a:close/>
              </a:path>
              <a:path w="1874520" h="197484">
                <a:moveTo>
                  <a:pt x="913632" y="140047"/>
                </a:moveTo>
                <a:lnTo>
                  <a:pt x="904863" y="140047"/>
                </a:lnTo>
                <a:lnTo>
                  <a:pt x="908732" y="138509"/>
                </a:lnTo>
                <a:lnTo>
                  <a:pt x="911808" y="135433"/>
                </a:lnTo>
                <a:lnTo>
                  <a:pt x="913632" y="140047"/>
                </a:lnTo>
                <a:close/>
              </a:path>
              <a:path w="1874520" h="197484">
                <a:moveTo>
                  <a:pt x="943149" y="153739"/>
                </a:moveTo>
                <a:lnTo>
                  <a:pt x="939974" y="153739"/>
                </a:lnTo>
                <a:lnTo>
                  <a:pt x="937344" y="152697"/>
                </a:lnTo>
                <a:lnTo>
                  <a:pt x="935261" y="150614"/>
                </a:lnTo>
                <a:lnTo>
                  <a:pt x="933177" y="148431"/>
                </a:lnTo>
                <a:lnTo>
                  <a:pt x="932135" y="145553"/>
                </a:lnTo>
                <a:lnTo>
                  <a:pt x="932135" y="138707"/>
                </a:lnTo>
                <a:lnTo>
                  <a:pt x="933277" y="135830"/>
                </a:lnTo>
                <a:lnTo>
                  <a:pt x="937841" y="130869"/>
                </a:lnTo>
                <a:lnTo>
                  <a:pt x="940768" y="129629"/>
                </a:lnTo>
                <a:lnTo>
                  <a:pt x="948109" y="129629"/>
                </a:lnTo>
                <a:lnTo>
                  <a:pt x="951433" y="131167"/>
                </a:lnTo>
                <a:lnTo>
                  <a:pt x="957188" y="137318"/>
                </a:lnTo>
                <a:lnTo>
                  <a:pt x="958627" y="141585"/>
                </a:lnTo>
                <a:lnTo>
                  <a:pt x="958627" y="153292"/>
                </a:lnTo>
                <a:lnTo>
                  <a:pt x="946274" y="153292"/>
                </a:lnTo>
                <a:lnTo>
                  <a:pt x="943149" y="153739"/>
                </a:lnTo>
                <a:close/>
              </a:path>
              <a:path w="1874520" h="197484">
                <a:moveTo>
                  <a:pt x="939875" y="181570"/>
                </a:moveTo>
                <a:lnTo>
                  <a:pt x="931540" y="174426"/>
                </a:lnTo>
                <a:lnTo>
                  <a:pt x="935112" y="172045"/>
                </a:lnTo>
                <a:lnTo>
                  <a:pt x="938337" y="168870"/>
                </a:lnTo>
                <a:lnTo>
                  <a:pt x="941214" y="164901"/>
                </a:lnTo>
                <a:lnTo>
                  <a:pt x="944190" y="160932"/>
                </a:lnTo>
                <a:lnTo>
                  <a:pt x="945877" y="157063"/>
                </a:lnTo>
                <a:lnTo>
                  <a:pt x="946274" y="153292"/>
                </a:lnTo>
                <a:lnTo>
                  <a:pt x="958627" y="153292"/>
                </a:lnTo>
                <a:lnTo>
                  <a:pt x="958627" y="154086"/>
                </a:lnTo>
                <a:lnTo>
                  <a:pt x="956841" y="160635"/>
                </a:lnTo>
                <a:lnTo>
                  <a:pt x="953269" y="166687"/>
                </a:lnTo>
                <a:lnTo>
                  <a:pt x="949697" y="172839"/>
                </a:lnTo>
                <a:lnTo>
                  <a:pt x="945232" y="177799"/>
                </a:lnTo>
                <a:lnTo>
                  <a:pt x="939875" y="181570"/>
                </a:lnTo>
                <a:close/>
              </a:path>
              <a:path w="1874520" h="197484">
                <a:moveTo>
                  <a:pt x="1095336" y="152548"/>
                </a:moveTo>
                <a:lnTo>
                  <a:pt x="1076584" y="152548"/>
                </a:lnTo>
                <a:lnTo>
                  <a:pt x="1030745" y="42118"/>
                </a:lnTo>
                <a:lnTo>
                  <a:pt x="1049199" y="42118"/>
                </a:lnTo>
                <a:lnTo>
                  <a:pt x="1085960" y="132605"/>
                </a:lnTo>
                <a:lnTo>
                  <a:pt x="1103641" y="132605"/>
                </a:lnTo>
                <a:lnTo>
                  <a:pt x="1095336" y="152548"/>
                </a:lnTo>
                <a:close/>
              </a:path>
              <a:path w="1874520" h="197484">
                <a:moveTo>
                  <a:pt x="1103641" y="132605"/>
                </a:moveTo>
                <a:lnTo>
                  <a:pt x="1085960" y="132605"/>
                </a:lnTo>
                <a:lnTo>
                  <a:pt x="1122571" y="42118"/>
                </a:lnTo>
                <a:lnTo>
                  <a:pt x="1141324" y="42118"/>
                </a:lnTo>
                <a:lnTo>
                  <a:pt x="1103641" y="132605"/>
                </a:lnTo>
                <a:close/>
              </a:path>
              <a:path w="1874520" h="197484">
                <a:moveTo>
                  <a:pt x="1166422" y="69502"/>
                </a:moveTo>
                <a:lnTo>
                  <a:pt x="1202587" y="39439"/>
                </a:lnTo>
                <a:lnTo>
                  <a:pt x="1212205" y="40053"/>
                </a:lnTo>
                <a:lnTo>
                  <a:pt x="1220670" y="41895"/>
                </a:lnTo>
                <a:lnTo>
                  <a:pt x="1227981" y="44964"/>
                </a:lnTo>
                <a:lnTo>
                  <a:pt x="1234139" y="49262"/>
                </a:lnTo>
                <a:lnTo>
                  <a:pt x="1238719" y="54322"/>
                </a:lnTo>
                <a:lnTo>
                  <a:pt x="1200354" y="54322"/>
                </a:lnTo>
                <a:lnTo>
                  <a:pt x="1190923" y="55271"/>
                </a:lnTo>
                <a:lnTo>
                  <a:pt x="1182123" y="58117"/>
                </a:lnTo>
                <a:lnTo>
                  <a:pt x="1173956" y="62861"/>
                </a:lnTo>
                <a:lnTo>
                  <a:pt x="1166422" y="69502"/>
                </a:lnTo>
                <a:close/>
              </a:path>
              <a:path w="1874520" h="197484">
                <a:moveTo>
                  <a:pt x="1245301" y="97482"/>
                </a:moveTo>
                <a:lnTo>
                  <a:pt x="1228185" y="97482"/>
                </a:lnTo>
                <a:lnTo>
                  <a:pt x="1228185" y="70098"/>
                </a:lnTo>
                <a:lnTo>
                  <a:pt x="1225556" y="64392"/>
                </a:lnTo>
                <a:lnTo>
                  <a:pt x="1220298" y="60424"/>
                </a:lnTo>
                <a:lnTo>
                  <a:pt x="1215039" y="56356"/>
                </a:lnTo>
                <a:lnTo>
                  <a:pt x="1208392" y="54322"/>
                </a:lnTo>
                <a:lnTo>
                  <a:pt x="1238719" y="54322"/>
                </a:lnTo>
                <a:lnTo>
                  <a:pt x="1239022" y="54657"/>
                </a:lnTo>
                <a:lnTo>
                  <a:pt x="1242510" y="61019"/>
                </a:lnTo>
                <a:lnTo>
                  <a:pt x="1244603" y="68349"/>
                </a:lnTo>
                <a:lnTo>
                  <a:pt x="1245301" y="76646"/>
                </a:lnTo>
                <a:lnTo>
                  <a:pt x="1245301" y="97482"/>
                </a:lnTo>
                <a:close/>
              </a:path>
              <a:path w="1874520" h="197484">
                <a:moveTo>
                  <a:pt x="1191574" y="155227"/>
                </a:moveTo>
                <a:lnTo>
                  <a:pt x="1155743" y="133015"/>
                </a:lnTo>
                <a:lnTo>
                  <a:pt x="1153027" y="118764"/>
                </a:lnTo>
                <a:lnTo>
                  <a:pt x="1153706" y="111100"/>
                </a:lnTo>
                <a:lnTo>
                  <a:pt x="1183537" y="82943"/>
                </a:lnTo>
                <a:lnTo>
                  <a:pt x="1191574" y="82301"/>
                </a:lnTo>
                <a:lnTo>
                  <a:pt x="1202792" y="83250"/>
                </a:lnTo>
                <a:lnTo>
                  <a:pt x="1212633" y="86097"/>
                </a:lnTo>
                <a:lnTo>
                  <a:pt x="1221098" y="90840"/>
                </a:lnTo>
                <a:lnTo>
                  <a:pt x="1225168" y="94654"/>
                </a:lnTo>
                <a:lnTo>
                  <a:pt x="1189688" y="94654"/>
                </a:lnTo>
                <a:lnTo>
                  <a:pt x="1183090" y="96936"/>
                </a:lnTo>
                <a:lnTo>
                  <a:pt x="1173070" y="105965"/>
                </a:lnTo>
                <a:lnTo>
                  <a:pt x="1170589" y="111769"/>
                </a:lnTo>
                <a:lnTo>
                  <a:pt x="1170692" y="126196"/>
                </a:lnTo>
                <a:lnTo>
                  <a:pt x="1173070" y="131712"/>
                </a:lnTo>
                <a:lnTo>
                  <a:pt x="1178031" y="136177"/>
                </a:lnTo>
                <a:lnTo>
                  <a:pt x="1183090" y="140642"/>
                </a:lnTo>
                <a:lnTo>
                  <a:pt x="1189688" y="142875"/>
                </a:lnTo>
                <a:lnTo>
                  <a:pt x="1224977" y="142875"/>
                </a:lnTo>
                <a:lnTo>
                  <a:pt x="1220651" y="146688"/>
                </a:lnTo>
                <a:lnTo>
                  <a:pt x="1212037" y="151432"/>
                </a:lnTo>
                <a:lnTo>
                  <a:pt x="1202345" y="154278"/>
                </a:lnTo>
                <a:lnTo>
                  <a:pt x="1191574" y="155227"/>
                </a:lnTo>
                <a:close/>
              </a:path>
              <a:path w="1874520" h="197484">
                <a:moveTo>
                  <a:pt x="1224977" y="142875"/>
                </a:moveTo>
                <a:lnTo>
                  <a:pt x="1197824" y="142875"/>
                </a:lnTo>
                <a:lnTo>
                  <a:pt x="1207312" y="142019"/>
                </a:lnTo>
                <a:lnTo>
                  <a:pt x="1215535" y="139451"/>
                </a:lnTo>
                <a:lnTo>
                  <a:pt x="1222493" y="135173"/>
                </a:lnTo>
                <a:lnTo>
                  <a:pt x="1228185" y="129182"/>
                </a:lnTo>
                <a:lnTo>
                  <a:pt x="1228185" y="108495"/>
                </a:lnTo>
                <a:lnTo>
                  <a:pt x="1222493" y="102440"/>
                </a:lnTo>
                <a:lnTo>
                  <a:pt x="1215535" y="98114"/>
                </a:lnTo>
                <a:lnTo>
                  <a:pt x="1207312" y="95519"/>
                </a:lnTo>
                <a:lnTo>
                  <a:pt x="1197824" y="94654"/>
                </a:lnTo>
                <a:lnTo>
                  <a:pt x="1225168" y="94654"/>
                </a:lnTo>
                <a:lnTo>
                  <a:pt x="1228185" y="97482"/>
                </a:lnTo>
                <a:lnTo>
                  <a:pt x="1245301" y="97482"/>
                </a:lnTo>
                <a:lnTo>
                  <a:pt x="1245301" y="140047"/>
                </a:lnTo>
                <a:lnTo>
                  <a:pt x="1228185" y="140047"/>
                </a:lnTo>
                <a:lnTo>
                  <a:pt x="1224977" y="142875"/>
                </a:lnTo>
                <a:close/>
              </a:path>
              <a:path w="1874520" h="197484">
                <a:moveTo>
                  <a:pt x="1245301" y="152548"/>
                </a:moveTo>
                <a:lnTo>
                  <a:pt x="1228185" y="152548"/>
                </a:lnTo>
                <a:lnTo>
                  <a:pt x="1228185" y="140047"/>
                </a:lnTo>
                <a:lnTo>
                  <a:pt x="1245301" y="140047"/>
                </a:lnTo>
                <a:lnTo>
                  <a:pt x="1245301" y="152548"/>
                </a:lnTo>
                <a:close/>
              </a:path>
              <a:path w="1874520" h="197484">
                <a:moveTo>
                  <a:pt x="1296716" y="152548"/>
                </a:moveTo>
                <a:lnTo>
                  <a:pt x="1279601" y="152548"/>
                </a:lnTo>
                <a:lnTo>
                  <a:pt x="1279601" y="0"/>
                </a:lnTo>
                <a:lnTo>
                  <a:pt x="1296716" y="0"/>
                </a:lnTo>
                <a:lnTo>
                  <a:pt x="1296716" y="152548"/>
                </a:lnTo>
                <a:close/>
              </a:path>
              <a:path w="1874520" h="197484">
                <a:moveTo>
                  <a:pt x="1443549" y="174277"/>
                </a:moveTo>
                <a:lnTo>
                  <a:pt x="1313176" y="174277"/>
                </a:lnTo>
                <a:lnTo>
                  <a:pt x="1313176" y="161627"/>
                </a:lnTo>
                <a:lnTo>
                  <a:pt x="1443549" y="161627"/>
                </a:lnTo>
                <a:lnTo>
                  <a:pt x="1443549" y="174277"/>
                </a:lnTo>
                <a:close/>
              </a:path>
              <a:path w="1874520" h="197484">
                <a:moveTo>
                  <a:pt x="1508186" y="155227"/>
                </a:moveTo>
                <a:lnTo>
                  <a:pt x="1468896" y="139005"/>
                </a:lnTo>
                <a:lnTo>
                  <a:pt x="1453566" y="97184"/>
                </a:lnTo>
                <a:lnTo>
                  <a:pt x="1454525" y="84980"/>
                </a:lnTo>
                <a:lnTo>
                  <a:pt x="1477100" y="48480"/>
                </a:lnTo>
                <a:lnTo>
                  <a:pt x="1508186" y="39439"/>
                </a:lnTo>
                <a:lnTo>
                  <a:pt x="1519683" y="40444"/>
                </a:lnTo>
                <a:lnTo>
                  <a:pt x="1530064" y="43457"/>
                </a:lnTo>
                <a:lnTo>
                  <a:pt x="1539328" y="48480"/>
                </a:lnTo>
                <a:lnTo>
                  <a:pt x="1546615" y="54768"/>
                </a:lnTo>
                <a:lnTo>
                  <a:pt x="1508186" y="54768"/>
                </a:lnTo>
                <a:lnTo>
                  <a:pt x="1500539" y="55522"/>
                </a:lnTo>
                <a:lnTo>
                  <a:pt x="1472077" y="88245"/>
                </a:lnTo>
                <a:lnTo>
                  <a:pt x="1471426" y="97184"/>
                </a:lnTo>
                <a:lnTo>
                  <a:pt x="1472068" y="106263"/>
                </a:lnTo>
                <a:lnTo>
                  <a:pt x="1500447" y="139303"/>
                </a:lnTo>
                <a:lnTo>
                  <a:pt x="1508186" y="140047"/>
                </a:lnTo>
                <a:lnTo>
                  <a:pt x="1546281" y="140047"/>
                </a:lnTo>
                <a:lnTo>
                  <a:pt x="1539328" y="146102"/>
                </a:lnTo>
                <a:lnTo>
                  <a:pt x="1530064" y="151172"/>
                </a:lnTo>
                <a:lnTo>
                  <a:pt x="1519683" y="154213"/>
                </a:lnTo>
                <a:lnTo>
                  <a:pt x="1508186" y="155227"/>
                </a:lnTo>
                <a:close/>
              </a:path>
              <a:path w="1874520" h="197484">
                <a:moveTo>
                  <a:pt x="1546281" y="140047"/>
                </a:moveTo>
                <a:lnTo>
                  <a:pt x="1508186" y="140047"/>
                </a:lnTo>
                <a:lnTo>
                  <a:pt x="1515860" y="139293"/>
                </a:lnTo>
                <a:lnTo>
                  <a:pt x="1522809" y="137033"/>
                </a:lnTo>
                <a:lnTo>
                  <a:pt x="1544798" y="97184"/>
                </a:lnTo>
                <a:lnTo>
                  <a:pt x="1544156" y="88366"/>
                </a:lnTo>
                <a:lnTo>
                  <a:pt x="1515860" y="55522"/>
                </a:lnTo>
                <a:lnTo>
                  <a:pt x="1508186" y="54768"/>
                </a:lnTo>
                <a:lnTo>
                  <a:pt x="1546615" y="54768"/>
                </a:lnTo>
                <a:lnTo>
                  <a:pt x="1562806" y="97184"/>
                </a:lnTo>
                <a:lnTo>
                  <a:pt x="1561848" y="109342"/>
                </a:lnTo>
                <a:lnTo>
                  <a:pt x="1558974" y="120364"/>
                </a:lnTo>
                <a:lnTo>
                  <a:pt x="1554184" y="130252"/>
                </a:lnTo>
                <a:lnTo>
                  <a:pt x="1547477" y="139005"/>
                </a:lnTo>
                <a:lnTo>
                  <a:pt x="1546281" y="140047"/>
                </a:lnTo>
                <a:close/>
              </a:path>
              <a:path w="1874520" h="197484">
                <a:moveTo>
                  <a:pt x="1634231" y="155227"/>
                </a:moveTo>
                <a:lnTo>
                  <a:pt x="1625997" y="155227"/>
                </a:lnTo>
                <a:lnTo>
                  <a:pt x="1610565" y="153032"/>
                </a:lnTo>
                <a:lnTo>
                  <a:pt x="1599542" y="146446"/>
                </a:lnTo>
                <a:lnTo>
                  <a:pt x="1592929" y="135470"/>
                </a:lnTo>
                <a:lnTo>
                  <a:pt x="1590724" y="120104"/>
                </a:lnTo>
                <a:lnTo>
                  <a:pt x="1590724" y="42118"/>
                </a:lnTo>
                <a:lnTo>
                  <a:pt x="1607840" y="42118"/>
                </a:lnTo>
                <a:lnTo>
                  <a:pt x="1607840" y="123527"/>
                </a:lnTo>
                <a:lnTo>
                  <a:pt x="1609824" y="129877"/>
                </a:lnTo>
                <a:lnTo>
                  <a:pt x="1617762" y="138013"/>
                </a:lnTo>
                <a:lnTo>
                  <a:pt x="1624012" y="140047"/>
                </a:lnTo>
                <a:lnTo>
                  <a:pt x="1662675" y="140047"/>
                </a:lnTo>
                <a:lnTo>
                  <a:pt x="1661020" y="141932"/>
                </a:lnTo>
                <a:lnTo>
                  <a:pt x="1655465" y="146198"/>
                </a:lnTo>
                <a:lnTo>
                  <a:pt x="1648618" y="149869"/>
                </a:lnTo>
                <a:lnTo>
                  <a:pt x="1641772" y="153441"/>
                </a:lnTo>
                <a:lnTo>
                  <a:pt x="1634231" y="155227"/>
                </a:lnTo>
                <a:close/>
              </a:path>
              <a:path w="1874520" h="197484">
                <a:moveTo>
                  <a:pt x="1662675" y="140047"/>
                </a:moveTo>
                <a:lnTo>
                  <a:pt x="1639292" y="140047"/>
                </a:lnTo>
                <a:lnTo>
                  <a:pt x="1645642" y="138360"/>
                </a:lnTo>
                <a:lnTo>
                  <a:pt x="1657548" y="131613"/>
                </a:lnTo>
                <a:lnTo>
                  <a:pt x="1662112" y="127694"/>
                </a:lnTo>
                <a:lnTo>
                  <a:pt x="1665287" y="123229"/>
                </a:lnTo>
                <a:lnTo>
                  <a:pt x="1665287" y="42118"/>
                </a:lnTo>
                <a:lnTo>
                  <a:pt x="1682402" y="42118"/>
                </a:lnTo>
                <a:lnTo>
                  <a:pt x="1682402" y="137070"/>
                </a:lnTo>
                <a:lnTo>
                  <a:pt x="1665287" y="137070"/>
                </a:lnTo>
                <a:lnTo>
                  <a:pt x="1662675" y="140047"/>
                </a:lnTo>
                <a:close/>
              </a:path>
              <a:path w="1874520" h="197484">
                <a:moveTo>
                  <a:pt x="1682402" y="152548"/>
                </a:moveTo>
                <a:lnTo>
                  <a:pt x="1665287" y="152548"/>
                </a:lnTo>
                <a:lnTo>
                  <a:pt x="1665287" y="137070"/>
                </a:lnTo>
                <a:lnTo>
                  <a:pt x="1682402" y="137070"/>
                </a:lnTo>
                <a:lnTo>
                  <a:pt x="1682402" y="152548"/>
                </a:lnTo>
                <a:close/>
              </a:path>
              <a:path w="1874520" h="197484">
                <a:moveTo>
                  <a:pt x="1737221" y="42118"/>
                </a:moveTo>
                <a:lnTo>
                  <a:pt x="1720106" y="42118"/>
                </a:lnTo>
                <a:lnTo>
                  <a:pt x="1720106" y="11906"/>
                </a:lnTo>
                <a:lnTo>
                  <a:pt x="1737221" y="11906"/>
                </a:lnTo>
                <a:lnTo>
                  <a:pt x="1737221" y="42118"/>
                </a:lnTo>
                <a:close/>
              </a:path>
              <a:path w="1874520" h="197484">
                <a:moveTo>
                  <a:pt x="1759694" y="57150"/>
                </a:moveTo>
                <a:lnTo>
                  <a:pt x="1701800" y="57150"/>
                </a:lnTo>
                <a:lnTo>
                  <a:pt x="1701800" y="42118"/>
                </a:lnTo>
                <a:lnTo>
                  <a:pt x="1759694" y="42118"/>
                </a:lnTo>
                <a:lnTo>
                  <a:pt x="1759694" y="57150"/>
                </a:lnTo>
                <a:close/>
              </a:path>
              <a:path w="1874520" h="197484">
                <a:moveTo>
                  <a:pt x="1753592" y="155227"/>
                </a:moveTo>
                <a:lnTo>
                  <a:pt x="1744662" y="155227"/>
                </a:lnTo>
                <a:lnTo>
                  <a:pt x="1733919" y="153618"/>
                </a:lnTo>
                <a:lnTo>
                  <a:pt x="1726245" y="148790"/>
                </a:lnTo>
                <a:lnTo>
                  <a:pt x="1721641" y="140744"/>
                </a:lnTo>
                <a:lnTo>
                  <a:pt x="1720167" y="129926"/>
                </a:lnTo>
                <a:lnTo>
                  <a:pt x="1720106" y="57150"/>
                </a:lnTo>
                <a:lnTo>
                  <a:pt x="1737221" y="57150"/>
                </a:lnTo>
                <a:lnTo>
                  <a:pt x="1737221" y="129926"/>
                </a:lnTo>
                <a:lnTo>
                  <a:pt x="1738114" y="133350"/>
                </a:lnTo>
                <a:lnTo>
                  <a:pt x="1739900" y="136028"/>
                </a:lnTo>
                <a:lnTo>
                  <a:pt x="1741785" y="138707"/>
                </a:lnTo>
                <a:lnTo>
                  <a:pt x="1744662" y="140047"/>
                </a:lnTo>
                <a:lnTo>
                  <a:pt x="1761965" y="140047"/>
                </a:lnTo>
                <a:lnTo>
                  <a:pt x="1765201" y="148232"/>
                </a:lnTo>
                <a:lnTo>
                  <a:pt x="1760439" y="152896"/>
                </a:lnTo>
                <a:lnTo>
                  <a:pt x="1753592" y="155227"/>
                </a:lnTo>
                <a:close/>
              </a:path>
              <a:path w="1874520" h="197484">
                <a:moveTo>
                  <a:pt x="1761965" y="140047"/>
                </a:moveTo>
                <a:lnTo>
                  <a:pt x="1753195" y="140047"/>
                </a:lnTo>
                <a:lnTo>
                  <a:pt x="1757065" y="138509"/>
                </a:lnTo>
                <a:lnTo>
                  <a:pt x="1760140" y="135433"/>
                </a:lnTo>
                <a:lnTo>
                  <a:pt x="1761965" y="140047"/>
                </a:lnTo>
                <a:close/>
              </a:path>
              <a:path w="1874520" h="197484">
                <a:moveTo>
                  <a:pt x="1773473" y="132010"/>
                </a:moveTo>
                <a:lnTo>
                  <a:pt x="1773473" y="117871"/>
                </a:lnTo>
                <a:lnTo>
                  <a:pt x="1859347" y="76200"/>
                </a:lnTo>
                <a:lnTo>
                  <a:pt x="1773473" y="34379"/>
                </a:lnTo>
                <a:lnTo>
                  <a:pt x="1773473" y="19942"/>
                </a:lnTo>
                <a:lnTo>
                  <a:pt x="1874230" y="70098"/>
                </a:lnTo>
                <a:lnTo>
                  <a:pt x="1874230" y="82153"/>
                </a:lnTo>
                <a:lnTo>
                  <a:pt x="1773473" y="13201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3993" y="1681161"/>
            <a:ext cx="454659" cy="194945"/>
          </a:xfrm>
          <a:custGeom>
            <a:avLst/>
            <a:gdLst/>
            <a:ahLst/>
            <a:cxnLst/>
            <a:rect l="l" t="t" r="r" b="b"/>
            <a:pathLst>
              <a:path w="454660" h="194944">
                <a:moveTo>
                  <a:pt x="32593" y="152548"/>
                </a:moveTo>
                <a:lnTo>
                  <a:pt x="0" y="152548"/>
                </a:lnTo>
                <a:lnTo>
                  <a:pt x="33635" y="0"/>
                </a:lnTo>
                <a:lnTo>
                  <a:pt x="77985" y="0"/>
                </a:lnTo>
                <a:lnTo>
                  <a:pt x="85024" y="42564"/>
                </a:lnTo>
                <a:lnTo>
                  <a:pt x="56703" y="42564"/>
                </a:lnTo>
                <a:lnTo>
                  <a:pt x="32593" y="152548"/>
                </a:lnTo>
                <a:close/>
              </a:path>
              <a:path w="454660" h="194944">
                <a:moveTo>
                  <a:pt x="124621" y="95398"/>
                </a:moveTo>
                <a:lnTo>
                  <a:pt x="93761" y="95398"/>
                </a:lnTo>
                <a:lnTo>
                  <a:pt x="152102" y="0"/>
                </a:lnTo>
                <a:lnTo>
                  <a:pt x="198983" y="0"/>
                </a:lnTo>
                <a:lnTo>
                  <a:pt x="189598" y="42564"/>
                </a:lnTo>
                <a:lnTo>
                  <a:pt x="156864" y="42564"/>
                </a:lnTo>
                <a:lnTo>
                  <a:pt x="124621" y="95398"/>
                </a:lnTo>
                <a:close/>
              </a:path>
              <a:path w="454660" h="194944">
                <a:moveTo>
                  <a:pt x="240845" y="155227"/>
                </a:moveTo>
                <a:lnTo>
                  <a:pt x="205172" y="136940"/>
                </a:lnTo>
                <a:lnTo>
                  <a:pt x="198726" y="109537"/>
                </a:lnTo>
                <a:lnTo>
                  <a:pt x="199728" y="95975"/>
                </a:lnTo>
                <a:lnTo>
                  <a:pt x="215246" y="59977"/>
                </a:lnTo>
                <a:lnTo>
                  <a:pt x="257067" y="39439"/>
                </a:lnTo>
                <a:lnTo>
                  <a:pt x="264310" y="39439"/>
                </a:lnTo>
                <a:lnTo>
                  <a:pt x="271057" y="40977"/>
                </a:lnTo>
                <a:lnTo>
                  <a:pt x="277307" y="44053"/>
                </a:lnTo>
                <a:lnTo>
                  <a:pt x="283558" y="47029"/>
                </a:lnTo>
                <a:lnTo>
                  <a:pt x="288519" y="51246"/>
                </a:lnTo>
                <a:lnTo>
                  <a:pt x="292190" y="56703"/>
                </a:lnTo>
                <a:lnTo>
                  <a:pt x="321243" y="56703"/>
                </a:lnTo>
                <a:lnTo>
                  <a:pt x="319356" y="65186"/>
                </a:lnTo>
                <a:lnTo>
                  <a:pt x="261532" y="65186"/>
                </a:lnTo>
                <a:lnTo>
                  <a:pt x="254955" y="65893"/>
                </a:lnTo>
                <a:lnTo>
                  <a:pt x="229673" y="95975"/>
                </a:lnTo>
                <a:lnTo>
                  <a:pt x="229087" y="111521"/>
                </a:lnTo>
                <a:lnTo>
                  <a:pt x="231419" y="117822"/>
                </a:lnTo>
                <a:lnTo>
                  <a:pt x="240745" y="127148"/>
                </a:lnTo>
                <a:lnTo>
                  <a:pt x="246599" y="129480"/>
                </a:lnTo>
                <a:lnTo>
                  <a:pt x="305059" y="129480"/>
                </a:lnTo>
                <a:lnTo>
                  <a:pt x="302974" y="138856"/>
                </a:lnTo>
                <a:lnTo>
                  <a:pt x="273884" y="138856"/>
                </a:lnTo>
                <a:lnTo>
                  <a:pt x="266517" y="146018"/>
                </a:lnTo>
                <a:lnTo>
                  <a:pt x="258555" y="151134"/>
                </a:lnTo>
                <a:lnTo>
                  <a:pt x="249997" y="154204"/>
                </a:lnTo>
                <a:lnTo>
                  <a:pt x="240845" y="155227"/>
                </a:lnTo>
                <a:close/>
              </a:path>
              <a:path w="454660" h="194944">
                <a:moveTo>
                  <a:pt x="446043" y="55810"/>
                </a:moveTo>
                <a:lnTo>
                  <a:pt x="379120" y="55810"/>
                </a:lnTo>
                <a:lnTo>
                  <a:pt x="386394" y="48648"/>
                </a:lnTo>
                <a:lnTo>
                  <a:pt x="394375" y="43532"/>
                </a:lnTo>
                <a:lnTo>
                  <a:pt x="403063" y="40462"/>
                </a:lnTo>
                <a:lnTo>
                  <a:pt x="412457" y="39439"/>
                </a:lnTo>
                <a:lnTo>
                  <a:pt x="421257" y="40183"/>
                </a:lnTo>
                <a:lnTo>
                  <a:pt x="429200" y="42416"/>
                </a:lnTo>
                <a:lnTo>
                  <a:pt x="436288" y="46136"/>
                </a:lnTo>
                <a:lnTo>
                  <a:pt x="442521" y="51345"/>
                </a:lnTo>
                <a:lnTo>
                  <a:pt x="446043" y="55810"/>
                </a:lnTo>
                <a:close/>
              </a:path>
              <a:path w="454660" h="194944">
                <a:moveTo>
                  <a:pt x="321243" y="56703"/>
                </a:moveTo>
                <a:lnTo>
                  <a:pt x="292190" y="56703"/>
                </a:lnTo>
                <a:lnTo>
                  <a:pt x="295167" y="42118"/>
                </a:lnTo>
                <a:lnTo>
                  <a:pt x="324486" y="42118"/>
                </a:lnTo>
                <a:lnTo>
                  <a:pt x="321243" y="56703"/>
                </a:lnTo>
                <a:close/>
              </a:path>
              <a:path w="454660" h="194944">
                <a:moveTo>
                  <a:pt x="348461" y="194667"/>
                </a:moveTo>
                <a:lnTo>
                  <a:pt x="319440" y="194667"/>
                </a:lnTo>
                <a:lnTo>
                  <a:pt x="353224" y="42118"/>
                </a:lnTo>
                <a:lnTo>
                  <a:pt x="382245" y="42118"/>
                </a:lnTo>
                <a:lnTo>
                  <a:pt x="379120" y="55810"/>
                </a:lnTo>
                <a:lnTo>
                  <a:pt x="446043" y="55810"/>
                </a:lnTo>
                <a:lnTo>
                  <a:pt x="447664" y="57866"/>
                </a:lnTo>
                <a:lnTo>
                  <a:pt x="451111" y="65186"/>
                </a:lnTo>
                <a:lnTo>
                  <a:pt x="399360" y="65186"/>
                </a:lnTo>
                <a:lnTo>
                  <a:pt x="392254" y="66014"/>
                </a:lnTo>
                <a:lnTo>
                  <a:pt x="385668" y="68498"/>
                </a:lnTo>
                <a:lnTo>
                  <a:pt x="379604" y="72637"/>
                </a:lnTo>
                <a:lnTo>
                  <a:pt x="374060" y="78432"/>
                </a:lnTo>
                <a:lnTo>
                  <a:pt x="365576" y="116830"/>
                </a:lnTo>
                <a:lnTo>
                  <a:pt x="368057" y="120501"/>
                </a:lnTo>
                <a:lnTo>
                  <a:pt x="371530" y="123527"/>
                </a:lnTo>
                <a:lnTo>
                  <a:pt x="380459" y="128289"/>
                </a:lnTo>
                <a:lnTo>
                  <a:pt x="385619" y="129480"/>
                </a:lnTo>
                <a:lnTo>
                  <a:pt x="441358" y="129480"/>
                </a:lnTo>
                <a:lnTo>
                  <a:pt x="437907" y="134391"/>
                </a:lnTo>
                <a:lnTo>
                  <a:pt x="434620" y="137963"/>
                </a:lnTo>
                <a:lnTo>
                  <a:pt x="360963" y="137963"/>
                </a:lnTo>
                <a:lnTo>
                  <a:pt x="348461" y="194667"/>
                </a:lnTo>
                <a:close/>
              </a:path>
              <a:path w="454660" h="194944">
                <a:moveTo>
                  <a:pt x="89743" y="152548"/>
                </a:moveTo>
                <a:lnTo>
                  <a:pt x="75455" y="152548"/>
                </a:lnTo>
                <a:lnTo>
                  <a:pt x="56703" y="42564"/>
                </a:lnTo>
                <a:lnTo>
                  <a:pt x="85024" y="42564"/>
                </a:lnTo>
                <a:lnTo>
                  <a:pt x="93761" y="95398"/>
                </a:lnTo>
                <a:lnTo>
                  <a:pt x="124621" y="95398"/>
                </a:lnTo>
                <a:lnTo>
                  <a:pt x="89743" y="152548"/>
                </a:lnTo>
                <a:close/>
              </a:path>
              <a:path w="454660" h="194944">
                <a:moveTo>
                  <a:pt x="165348" y="152548"/>
                </a:moveTo>
                <a:lnTo>
                  <a:pt x="132605" y="152548"/>
                </a:lnTo>
                <a:lnTo>
                  <a:pt x="156864" y="42564"/>
                </a:lnTo>
                <a:lnTo>
                  <a:pt x="189598" y="42564"/>
                </a:lnTo>
                <a:lnTo>
                  <a:pt x="165348" y="152548"/>
                </a:lnTo>
                <a:close/>
              </a:path>
              <a:path w="454660" h="194944">
                <a:moveTo>
                  <a:pt x="305059" y="129480"/>
                </a:moveTo>
                <a:lnTo>
                  <a:pt x="253644" y="129480"/>
                </a:lnTo>
                <a:lnTo>
                  <a:pt x="260750" y="128661"/>
                </a:lnTo>
                <a:lnTo>
                  <a:pt x="267336" y="126206"/>
                </a:lnTo>
                <a:lnTo>
                  <a:pt x="273401" y="122113"/>
                </a:lnTo>
                <a:lnTo>
                  <a:pt x="278945" y="116383"/>
                </a:lnTo>
                <a:lnTo>
                  <a:pt x="287428" y="77985"/>
                </a:lnTo>
                <a:lnTo>
                  <a:pt x="284947" y="74314"/>
                </a:lnTo>
                <a:lnTo>
                  <a:pt x="281475" y="71288"/>
                </a:lnTo>
                <a:lnTo>
                  <a:pt x="277010" y="68907"/>
                </a:lnTo>
                <a:lnTo>
                  <a:pt x="272545" y="66426"/>
                </a:lnTo>
                <a:lnTo>
                  <a:pt x="267386" y="65186"/>
                </a:lnTo>
                <a:lnTo>
                  <a:pt x="319356" y="65186"/>
                </a:lnTo>
                <a:lnTo>
                  <a:pt x="305059" y="129480"/>
                </a:lnTo>
                <a:close/>
              </a:path>
              <a:path w="454660" h="194944">
                <a:moveTo>
                  <a:pt x="441358" y="129480"/>
                </a:moveTo>
                <a:lnTo>
                  <a:pt x="391473" y="129480"/>
                </a:lnTo>
                <a:lnTo>
                  <a:pt x="398226" y="128773"/>
                </a:lnTo>
                <a:lnTo>
                  <a:pt x="404346" y="126652"/>
                </a:lnTo>
                <a:lnTo>
                  <a:pt x="423917" y="91082"/>
                </a:lnTo>
                <a:lnTo>
                  <a:pt x="423917" y="83145"/>
                </a:lnTo>
                <a:lnTo>
                  <a:pt x="421585" y="76844"/>
                </a:lnTo>
                <a:lnTo>
                  <a:pt x="412259" y="67518"/>
                </a:lnTo>
                <a:lnTo>
                  <a:pt x="406405" y="65186"/>
                </a:lnTo>
                <a:lnTo>
                  <a:pt x="451111" y="65186"/>
                </a:lnTo>
                <a:lnTo>
                  <a:pt x="451339" y="65670"/>
                </a:lnTo>
                <a:lnTo>
                  <a:pt x="453543" y="74758"/>
                </a:lnTo>
                <a:lnTo>
                  <a:pt x="454278" y="85129"/>
                </a:lnTo>
                <a:lnTo>
                  <a:pt x="453813" y="94161"/>
                </a:lnTo>
                <a:lnTo>
                  <a:pt x="452418" y="102951"/>
                </a:lnTo>
                <a:lnTo>
                  <a:pt x="450084" y="111521"/>
                </a:lnTo>
                <a:lnTo>
                  <a:pt x="446837" y="119806"/>
                </a:lnTo>
                <a:lnTo>
                  <a:pt x="442744" y="127508"/>
                </a:lnTo>
                <a:lnTo>
                  <a:pt x="441358" y="129480"/>
                </a:lnTo>
                <a:close/>
              </a:path>
              <a:path w="454660" h="194944">
                <a:moveTo>
                  <a:pt x="396235" y="155227"/>
                </a:moveTo>
                <a:lnTo>
                  <a:pt x="385212" y="154148"/>
                </a:lnTo>
                <a:lnTo>
                  <a:pt x="375660" y="150911"/>
                </a:lnTo>
                <a:lnTo>
                  <a:pt x="367576" y="145516"/>
                </a:lnTo>
                <a:lnTo>
                  <a:pt x="360963" y="137963"/>
                </a:lnTo>
                <a:lnTo>
                  <a:pt x="434620" y="137963"/>
                </a:lnTo>
                <a:lnTo>
                  <a:pt x="396235" y="155227"/>
                </a:lnTo>
                <a:close/>
              </a:path>
              <a:path w="454660" h="194944">
                <a:moveTo>
                  <a:pt x="299929" y="152548"/>
                </a:moveTo>
                <a:lnTo>
                  <a:pt x="270759" y="152548"/>
                </a:lnTo>
                <a:lnTo>
                  <a:pt x="273884" y="138856"/>
                </a:lnTo>
                <a:lnTo>
                  <a:pt x="302974" y="138856"/>
                </a:lnTo>
                <a:lnTo>
                  <a:pt x="299929" y="15254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4741" y="1681167"/>
            <a:ext cx="771525" cy="155575"/>
          </a:xfrm>
          <a:custGeom>
            <a:avLst/>
            <a:gdLst/>
            <a:ahLst/>
            <a:cxnLst/>
            <a:rect l="l" t="t" r="r" b="b"/>
            <a:pathLst>
              <a:path w="771525" h="155575">
                <a:moveTo>
                  <a:pt x="32593" y="152548"/>
                </a:moveTo>
                <a:lnTo>
                  <a:pt x="0" y="152548"/>
                </a:lnTo>
                <a:lnTo>
                  <a:pt x="33635" y="0"/>
                </a:lnTo>
                <a:lnTo>
                  <a:pt x="98821" y="0"/>
                </a:lnTo>
                <a:lnTo>
                  <a:pt x="108449" y="772"/>
                </a:lnTo>
                <a:lnTo>
                  <a:pt x="142465" y="26119"/>
                </a:lnTo>
                <a:lnTo>
                  <a:pt x="143239" y="28575"/>
                </a:lnTo>
                <a:lnTo>
                  <a:pt x="59977" y="28575"/>
                </a:lnTo>
                <a:lnTo>
                  <a:pt x="50750" y="69800"/>
                </a:lnTo>
                <a:lnTo>
                  <a:pt x="139184" y="69800"/>
                </a:lnTo>
                <a:lnTo>
                  <a:pt x="138903" y="70414"/>
                </a:lnTo>
                <a:lnTo>
                  <a:pt x="102542" y="96142"/>
                </a:lnTo>
                <a:lnTo>
                  <a:pt x="103373" y="98375"/>
                </a:lnTo>
                <a:lnTo>
                  <a:pt x="44350" y="98375"/>
                </a:lnTo>
                <a:lnTo>
                  <a:pt x="32593" y="152548"/>
                </a:lnTo>
                <a:close/>
              </a:path>
              <a:path w="771525" h="155575">
                <a:moveTo>
                  <a:pt x="139184" y="69800"/>
                </a:moveTo>
                <a:lnTo>
                  <a:pt x="93364" y="69800"/>
                </a:lnTo>
                <a:lnTo>
                  <a:pt x="100012" y="67617"/>
                </a:lnTo>
                <a:lnTo>
                  <a:pt x="104775" y="63251"/>
                </a:lnTo>
                <a:lnTo>
                  <a:pt x="109537" y="58787"/>
                </a:lnTo>
                <a:lnTo>
                  <a:pt x="111918" y="53131"/>
                </a:lnTo>
                <a:lnTo>
                  <a:pt x="111918" y="41126"/>
                </a:lnTo>
                <a:lnTo>
                  <a:pt x="109934" y="36909"/>
                </a:lnTo>
                <a:lnTo>
                  <a:pt x="105965" y="33635"/>
                </a:lnTo>
                <a:lnTo>
                  <a:pt x="102096" y="30261"/>
                </a:lnTo>
                <a:lnTo>
                  <a:pt x="97680" y="28575"/>
                </a:lnTo>
                <a:lnTo>
                  <a:pt x="143239" y="28575"/>
                </a:lnTo>
                <a:lnTo>
                  <a:pt x="145005" y="34174"/>
                </a:lnTo>
                <a:lnTo>
                  <a:pt x="145851" y="43011"/>
                </a:lnTo>
                <a:lnTo>
                  <a:pt x="145079" y="52852"/>
                </a:lnTo>
                <a:lnTo>
                  <a:pt x="142763" y="61986"/>
                </a:lnTo>
                <a:lnTo>
                  <a:pt x="139184" y="69800"/>
                </a:lnTo>
                <a:close/>
              </a:path>
              <a:path w="771525" h="155575">
                <a:moveTo>
                  <a:pt x="123527" y="152548"/>
                </a:moveTo>
                <a:lnTo>
                  <a:pt x="87659" y="152548"/>
                </a:lnTo>
                <a:lnTo>
                  <a:pt x="69502" y="98375"/>
                </a:lnTo>
                <a:lnTo>
                  <a:pt x="103373" y="98375"/>
                </a:lnTo>
                <a:lnTo>
                  <a:pt x="123527" y="152548"/>
                </a:lnTo>
                <a:close/>
              </a:path>
              <a:path w="771525" h="155575">
                <a:moveTo>
                  <a:pt x="207860" y="155227"/>
                </a:moveTo>
                <a:lnTo>
                  <a:pt x="166337" y="142130"/>
                </a:lnTo>
                <a:lnTo>
                  <a:pt x="150710" y="105667"/>
                </a:lnTo>
                <a:lnTo>
                  <a:pt x="151844" y="92533"/>
                </a:lnTo>
                <a:lnTo>
                  <a:pt x="178531" y="50406"/>
                </a:lnTo>
                <a:lnTo>
                  <a:pt x="214557" y="39439"/>
                </a:lnTo>
                <a:lnTo>
                  <a:pt x="224687" y="40267"/>
                </a:lnTo>
                <a:lnTo>
                  <a:pt x="257463" y="62507"/>
                </a:lnTo>
                <a:lnTo>
                  <a:pt x="205677" y="62507"/>
                </a:lnTo>
                <a:lnTo>
                  <a:pt x="199277" y="64938"/>
                </a:lnTo>
                <a:lnTo>
                  <a:pt x="187669" y="74562"/>
                </a:lnTo>
                <a:lnTo>
                  <a:pt x="184097" y="80267"/>
                </a:lnTo>
                <a:lnTo>
                  <a:pt x="182708" y="86915"/>
                </a:lnTo>
                <a:lnTo>
                  <a:pt x="263969" y="86915"/>
                </a:lnTo>
                <a:lnTo>
                  <a:pt x="264117" y="88701"/>
                </a:lnTo>
                <a:lnTo>
                  <a:pt x="264117" y="96043"/>
                </a:lnTo>
                <a:lnTo>
                  <a:pt x="263373" y="101996"/>
                </a:lnTo>
                <a:lnTo>
                  <a:pt x="261884" y="106560"/>
                </a:lnTo>
                <a:lnTo>
                  <a:pt x="179731" y="106560"/>
                </a:lnTo>
                <a:lnTo>
                  <a:pt x="179731" y="115441"/>
                </a:lnTo>
                <a:lnTo>
                  <a:pt x="182658" y="120749"/>
                </a:lnTo>
                <a:lnTo>
                  <a:pt x="194366" y="129877"/>
                </a:lnTo>
                <a:lnTo>
                  <a:pt x="201510" y="132159"/>
                </a:lnTo>
                <a:lnTo>
                  <a:pt x="241561" y="132159"/>
                </a:lnTo>
                <a:lnTo>
                  <a:pt x="247001" y="143916"/>
                </a:lnTo>
                <a:lnTo>
                  <a:pt x="238304" y="148865"/>
                </a:lnTo>
                <a:lnTo>
                  <a:pt x="228882" y="152399"/>
                </a:lnTo>
                <a:lnTo>
                  <a:pt x="218733" y="154520"/>
                </a:lnTo>
                <a:lnTo>
                  <a:pt x="207860" y="155227"/>
                </a:lnTo>
                <a:close/>
              </a:path>
              <a:path w="771525" h="155575">
                <a:moveTo>
                  <a:pt x="263969" y="86915"/>
                </a:moveTo>
                <a:lnTo>
                  <a:pt x="238072" y="86915"/>
                </a:lnTo>
                <a:lnTo>
                  <a:pt x="237976" y="77911"/>
                </a:lnTo>
                <a:lnTo>
                  <a:pt x="235790" y="72826"/>
                </a:lnTo>
                <a:lnTo>
                  <a:pt x="231226" y="68758"/>
                </a:lnTo>
                <a:lnTo>
                  <a:pt x="226662" y="64591"/>
                </a:lnTo>
                <a:lnTo>
                  <a:pt x="220460" y="62507"/>
                </a:lnTo>
                <a:lnTo>
                  <a:pt x="257463" y="62507"/>
                </a:lnTo>
                <a:lnTo>
                  <a:pt x="260545" y="68312"/>
                </a:lnTo>
                <a:lnTo>
                  <a:pt x="263224" y="77911"/>
                </a:lnTo>
                <a:lnTo>
                  <a:pt x="263969" y="86915"/>
                </a:lnTo>
                <a:close/>
              </a:path>
              <a:path w="771525" h="155575">
                <a:moveTo>
                  <a:pt x="241561" y="132159"/>
                </a:moveTo>
                <a:lnTo>
                  <a:pt x="209943" y="132159"/>
                </a:lnTo>
                <a:lnTo>
                  <a:pt x="217933" y="131647"/>
                </a:lnTo>
                <a:lnTo>
                  <a:pt x="225235" y="130112"/>
                </a:lnTo>
                <a:lnTo>
                  <a:pt x="231849" y="127555"/>
                </a:lnTo>
                <a:lnTo>
                  <a:pt x="237774" y="123973"/>
                </a:lnTo>
                <a:lnTo>
                  <a:pt x="241561" y="132159"/>
                </a:lnTo>
                <a:close/>
              </a:path>
              <a:path w="771525" h="155575">
                <a:moveTo>
                  <a:pt x="399201" y="56703"/>
                </a:moveTo>
                <a:lnTo>
                  <a:pt x="370143" y="56703"/>
                </a:lnTo>
                <a:lnTo>
                  <a:pt x="382495" y="0"/>
                </a:lnTo>
                <a:lnTo>
                  <a:pt x="411815" y="0"/>
                </a:lnTo>
                <a:lnTo>
                  <a:pt x="399201" y="56703"/>
                </a:lnTo>
                <a:close/>
              </a:path>
              <a:path w="771525" h="155575">
                <a:moveTo>
                  <a:pt x="318797" y="155227"/>
                </a:moveTo>
                <a:lnTo>
                  <a:pt x="283125" y="136940"/>
                </a:lnTo>
                <a:lnTo>
                  <a:pt x="276679" y="109537"/>
                </a:lnTo>
                <a:lnTo>
                  <a:pt x="277711" y="95556"/>
                </a:lnTo>
                <a:lnTo>
                  <a:pt x="293198" y="59977"/>
                </a:lnTo>
                <a:lnTo>
                  <a:pt x="335019" y="39439"/>
                </a:lnTo>
                <a:lnTo>
                  <a:pt x="342262" y="39439"/>
                </a:lnTo>
                <a:lnTo>
                  <a:pt x="349009" y="40977"/>
                </a:lnTo>
                <a:lnTo>
                  <a:pt x="355260" y="44053"/>
                </a:lnTo>
                <a:lnTo>
                  <a:pt x="361511" y="47029"/>
                </a:lnTo>
                <a:lnTo>
                  <a:pt x="366472" y="51246"/>
                </a:lnTo>
                <a:lnTo>
                  <a:pt x="370143" y="56703"/>
                </a:lnTo>
                <a:lnTo>
                  <a:pt x="399201" y="56703"/>
                </a:lnTo>
                <a:lnTo>
                  <a:pt x="397314" y="65186"/>
                </a:lnTo>
                <a:lnTo>
                  <a:pt x="339484" y="65186"/>
                </a:lnTo>
                <a:lnTo>
                  <a:pt x="332908" y="65893"/>
                </a:lnTo>
                <a:lnTo>
                  <a:pt x="307626" y="95975"/>
                </a:lnTo>
                <a:lnTo>
                  <a:pt x="307040" y="103584"/>
                </a:lnTo>
                <a:lnTo>
                  <a:pt x="307040" y="111521"/>
                </a:lnTo>
                <a:lnTo>
                  <a:pt x="309371" y="117822"/>
                </a:lnTo>
                <a:lnTo>
                  <a:pt x="318698" y="127148"/>
                </a:lnTo>
                <a:lnTo>
                  <a:pt x="324552" y="129480"/>
                </a:lnTo>
                <a:lnTo>
                  <a:pt x="383013" y="129480"/>
                </a:lnTo>
                <a:lnTo>
                  <a:pt x="380927" y="138856"/>
                </a:lnTo>
                <a:lnTo>
                  <a:pt x="351837" y="138856"/>
                </a:lnTo>
                <a:lnTo>
                  <a:pt x="344470" y="146018"/>
                </a:lnTo>
                <a:lnTo>
                  <a:pt x="336507" y="151134"/>
                </a:lnTo>
                <a:lnTo>
                  <a:pt x="327950" y="154204"/>
                </a:lnTo>
                <a:lnTo>
                  <a:pt x="318797" y="155227"/>
                </a:lnTo>
                <a:close/>
              </a:path>
              <a:path w="771525" h="155575">
                <a:moveTo>
                  <a:pt x="383013" y="129480"/>
                </a:moveTo>
                <a:lnTo>
                  <a:pt x="331596" y="129480"/>
                </a:lnTo>
                <a:lnTo>
                  <a:pt x="338703" y="128661"/>
                </a:lnTo>
                <a:lnTo>
                  <a:pt x="345288" y="126206"/>
                </a:lnTo>
                <a:lnTo>
                  <a:pt x="351353" y="122113"/>
                </a:lnTo>
                <a:lnTo>
                  <a:pt x="356897" y="116383"/>
                </a:lnTo>
                <a:lnTo>
                  <a:pt x="365380" y="77985"/>
                </a:lnTo>
                <a:lnTo>
                  <a:pt x="362900" y="74314"/>
                </a:lnTo>
                <a:lnTo>
                  <a:pt x="359427" y="71288"/>
                </a:lnTo>
                <a:lnTo>
                  <a:pt x="354962" y="68907"/>
                </a:lnTo>
                <a:lnTo>
                  <a:pt x="350497" y="66426"/>
                </a:lnTo>
                <a:lnTo>
                  <a:pt x="345338" y="65186"/>
                </a:lnTo>
                <a:lnTo>
                  <a:pt x="397314" y="65186"/>
                </a:lnTo>
                <a:lnTo>
                  <a:pt x="383013" y="129480"/>
                </a:lnTo>
                <a:close/>
              </a:path>
              <a:path w="771525" h="155575">
                <a:moveTo>
                  <a:pt x="377882" y="152548"/>
                </a:moveTo>
                <a:lnTo>
                  <a:pt x="348711" y="152548"/>
                </a:lnTo>
                <a:lnTo>
                  <a:pt x="351837" y="138856"/>
                </a:lnTo>
                <a:lnTo>
                  <a:pt x="380927" y="138856"/>
                </a:lnTo>
                <a:lnTo>
                  <a:pt x="377882" y="152548"/>
                </a:lnTo>
                <a:close/>
              </a:path>
              <a:path w="771525" h="155575">
                <a:moveTo>
                  <a:pt x="447696" y="155227"/>
                </a:moveTo>
                <a:lnTo>
                  <a:pt x="413168" y="135681"/>
                </a:lnTo>
                <a:lnTo>
                  <a:pt x="413267" y="126206"/>
                </a:lnTo>
                <a:lnTo>
                  <a:pt x="414359" y="118020"/>
                </a:lnTo>
                <a:lnTo>
                  <a:pt x="431027" y="42118"/>
                </a:lnTo>
                <a:lnTo>
                  <a:pt x="460198" y="42118"/>
                </a:lnTo>
                <a:lnTo>
                  <a:pt x="445315" y="108644"/>
                </a:lnTo>
                <a:lnTo>
                  <a:pt x="444422" y="115341"/>
                </a:lnTo>
                <a:lnTo>
                  <a:pt x="444422" y="120302"/>
                </a:lnTo>
                <a:lnTo>
                  <a:pt x="446208" y="123924"/>
                </a:lnTo>
                <a:lnTo>
                  <a:pt x="449780" y="126206"/>
                </a:lnTo>
                <a:lnTo>
                  <a:pt x="453352" y="128389"/>
                </a:lnTo>
                <a:lnTo>
                  <a:pt x="457767" y="129480"/>
                </a:lnTo>
                <a:lnTo>
                  <a:pt x="515451" y="129480"/>
                </a:lnTo>
                <a:lnTo>
                  <a:pt x="513543" y="138112"/>
                </a:lnTo>
                <a:lnTo>
                  <a:pt x="484457" y="138112"/>
                </a:lnTo>
                <a:lnTo>
                  <a:pt x="475741" y="145600"/>
                </a:lnTo>
                <a:lnTo>
                  <a:pt x="466682" y="150958"/>
                </a:lnTo>
                <a:lnTo>
                  <a:pt x="457361" y="154158"/>
                </a:lnTo>
                <a:lnTo>
                  <a:pt x="447696" y="155227"/>
                </a:lnTo>
                <a:close/>
              </a:path>
              <a:path w="771525" h="155575">
                <a:moveTo>
                  <a:pt x="515451" y="129480"/>
                </a:moveTo>
                <a:lnTo>
                  <a:pt x="463025" y="129480"/>
                </a:lnTo>
                <a:lnTo>
                  <a:pt x="469351" y="128661"/>
                </a:lnTo>
                <a:lnTo>
                  <a:pt x="475825" y="126206"/>
                </a:lnTo>
                <a:lnTo>
                  <a:pt x="482447" y="122113"/>
                </a:lnTo>
                <a:lnTo>
                  <a:pt x="489219" y="116383"/>
                </a:lnTo>
                <a:lnTo>
                  <a:pt x="505739" y="42118"/>
                </a:lnTo>
                <a:lnTo>
                  <a:pt x="534760" y="42118"/>
                </a:lnTo>
                <a:lnTo>
                  <a:pt x="515451" y="129480"/>
                </a:lnTo>
                <a:close/>
              </a:path>
              <a:path w="771525" h="155575">
                <a:moveTo>
                  <a:pt x="510353" y="152548"/>
                </a:moveTo>
                <a:lnTo>
                  <a:pt x="481331" y="152548"/>
                </a:lnTo>
                <a:lnTo>
                  <a:pt x="484457" y="138112"/>
                </a:lnTo>
                <a:lnTo>
                  <a:pt x="513543" y="138112"/>
                </a:lnTo>
                <a:lnTo>
                  <a:pt x="510353" y="152548"/>
                </a:lnTo>
                <a:close/>
              </a:path>
              <a:path w="771525" h="155575">
                <a:moveTo>
                  <a:pt x="597617" y="155227"/>
                </a:moveTo>
                <a:lnTo>
                  <a:pt x="558326" y="141535"/>
                </a:lnTo>
                <a:lnTo>
                  <a:pt x="543443" y="105072"/>
                </a:lnTo>
                <a:lnTo>
                  <a:pt x="544615" y="91780"/>
                </a:lnTo>
                <a:lnTo>
                  <a:pt x="572074" y="50155"/>
                </a:lnTo>
                <a:lnTo>
                  <a:pt x="607737" y="39439"/>
                </a:lnTo>
                <a:lnTo>
                  <a:pt x="622425" y="40797"/>
                </a:lnTo>
                <a:lnTo>
                  <a:pt x="634787" y="44871"/>
                </a:lnTo>
                <a:lnTo>
                  <a:pt x="644823" y="51661"/>
                </a:lnTo>
                <a:lnTo>
                  <a:pt x="652534" y="61168"/>
                </a:lnTo>
                <a:lnTo>
                  <a:pt x="647296" y="65186"/>
                </a:lnTo>
                <a:lnTo>
                  <a:pt x="607737" y="65186"/>
                </a:lnTo>
                <a:lnTo>
                  <a:pt x="600603" y="65884"/>
                </a:lnTo>
                <a:lnTo>
                  <a:pt x="573535" y="95798"/>
                </a:lnTo>
                <a:lnTo>
                  <a:pt x="572911" y="103584"/>
                </a:lnTo>
                <a:lnTo>
                  <a:pt x="572911" y="111720"/>
                </a:lnTo>
                <a:lnTo>
                  <a:pt x="575541" y="118070"/>
                </a:lnTo>
                <a:lnTo>
                  <a:pt x="586058" y="127198"/>
                </a:lnTo>
                <a:lnTo>
                  <a:pt x="592656" y="129480"/>
                </a:lnTo>
                <a:lnTo>
                  <a:pt x="632573" y="129480"/>
                </a:lnTo>
                <a:lnTo>
                  <a:pt x="639438" y="137963"/>
                </a:lnTo>
                <a:lnTo>
                  <a:pt x="630740" y="145516"/>
                </a:lnTo>
                <a:lnTo>
                  <a:pt x="620871" y="150911"/>
                </a:lnTo>
                <a:lnTo>
                  <a:pt x="609830" y="154148"/>
                </a:lnTo>
                <a:lnTo>
                  <a:pt x="597617" y="155227"/>
                </a:lnTo>
                <a:close/>
              </a:path>
              <a:path w="771525" h="155575">
                <a:moveTo>
                  <a:pt x="630806" y="77837"/>
                </a:moveTo>
                <a:lnTo>
                  <a:pt x="626629" y="72302"/>
                </a:lnTo>
                <a:lnTo>
                  <a:pt x="621392" y="68349"/>
                </a:lnTo>
                <a:lnTo>
                  <a:pt x="615095" y="65977"/>
                </a:lnTo>
                <a:lnTo>
                  <a:pt x="607737" y="65186"/>
                </a:lnTo>
                <a:lnTo>
                  <a:pt x="647296" y="65186"/>
                </a:lnTo>
                <a:lnTo>
                  <a:pt x="630806" y="77837"/>
                </a:lnTo>
                <a:close/>
              </a:path>
              <a:path w="771525" h="155575">
                <a:moveTo>
                  <a:pt x="632573" y="129480"/>
                </a:moveTo>
                <a:lnTo>
                  <a:pt x="600593" y="129480"/>
                </a:lnTo>
                <a:lnTo>
                  <a:pt x="607170" y="128792"/>
                </a:lnTo>
                <a:lnTo>
                  <a:pt x="613207" y="126727"/>
                </a:lnTo>
                <a:lnTo>
                  <a:pt x="618704" y="123285"/>
                </a:lnTo>
                <a:lnTo>
                  <a:pt x="623662" y="118467"/>
                </a:lnTo>
                <a:lnTo>
                  <a:pt x="632573" y="129480"/>
                </a:lnTo>
                <a:close/>
              </a:path>
              <a:path w="771525" h="155575">
                <a:moveTo>
                  <a:pt x="714664" y="155227"/>
                </a:moveTo>
                <a:lnTo>
                  <a:pt x="673141" y="142130"/>
                </a:lnTo>
                <a:lnTo>
                  <a:pt x="657514" y="105667"/>
                </a:lnTo>
                <a:lnTo>
                  <a:pt x="658649" y="92533"/>
                </a:lnTo>
                <a:lnTo>
                  <a:pt x="685336" y="50406"/>
                </a:lnTo>
                <a:lnTo>
                  <a:pt x="721362" y="39439"/>
                </a:lnTo>
                <a:lnTo>
                  <a:pt x="731491" y="40267"/>
                </a:lnTo>
                <a:lnTo>
                  <a:pt x="764268" y="62507"/>
                </a:lnTo>
                <a:lnTo>
                  <a:pt x="712482" y="62507"/>
                </a:lnTo>
                <a:lnTo>
                  <a:pt x="706082" y="64938"/>
                </a:lnTo>
                <a:lnTo>
                  <a:pt x="694473" y="74562"/>
                </a:lnTo>
                <a:lnTo>
                  <a:pt x="690902" y="80267"/>
                </a:lnTo>
                <a:lnTo>
                  <a:pt x="689513" y="86915"/>
                </a:lnTo>
                <a:lnTo>
                  <a:pt x="770774" y="86915"/>
                </a:lnTo>
                <a:lnTo>
                  <a:pt x="770921" y="88701"/>
                </a:lnTo>
                <a:lnTo>
                  <a:pt x="770921" y="96043"/>
                </a:lnTo>
                <a:lnTo>
                  <a:pt x="770177" y="101996"/>
                </a:lnTo>
                <a:lnTo>
                  <a:pt x="768689" y="106560"/>
                </a:lnTo>
                <a:lnTo>
                  <a:pt x="686536" y="106560"/>
                </a:lnTo>
                <a:lnTo>
                  <a:pt x="686536" y="115441"/>
                </a:lnTo>
                <a:lnTo>
                  <a:pt x="689463" y="120749"/>
                </a:lnTo>
                <a:lnTo>
                  <a:pt x="701171" y="129877"/>
                </a:lnTo>
                <a:lnTo>
                  <a:pt x="708315" y="132159"/>
                </a:lnTo>
                <a:lnTo>
                  <a:pt x="748366" y="132159"/>
                </a:lnTo>
                <a:lnTo>
                  <a:pt x="753806" y="143916"/>
                </a:lnTo>
                <a:lnTo>
                  <a:pt x="745109" y="148865"/>
                </a:lnTo>
                <a:lnTo>
                  <a:pt x="735686" y="152399"/>
                </a:lnTo>
                <a:lnTo>
                  <a:pt x="725538" y="154520"/>
                </a:lnTo>
                <a:lnTo>
                  <a:pt x="714664" y="155227"/>
                </a:lnTo>
                <a:close/>
              </a:path>
              <a:path w="771525" h="155575">
                <a:moveTo>
                  <a:pt x="770774" y="86915"/>
                </a:moveTo>
                <a:lnTo>
                  <a:pt x="744877" y="86915"/>
                </a:lnTo>
                <a:lnTo>
                  <a:pt x="744781" y="77911"/>
                </a:lnTo>
                <a:lnTo>
                  <a:pt x="742595" y="72826"/>
                </a:lnTo>
                <a:lnTo>
                  <a:pt x="738031" y="68758"/>
                </a:lnTo>
                <a:lnTo>
                  <a:pt x="733466" y="64591"/>
                </a:lnTo>
                <a:lnTo>
                  <a:pt x="727265" y="62507"/>
                </a:lnTo>
                <a:lnTo>
                  <a:pt x="764268" y="62507"/>
                </a:lnTo>
                <a:lnTo>
                  <a:pt x="767350" y="68312"/>
                </a:lnTo>
                <a:lnTo>
                  <a:pt x="770029" y="77911"/>
                </a:lnTo>
                <a:lnTo>
                  <a:pt x="770774" y="86915"/>
                </a:lnTo>
                <a:close/>
              </a:path>
              <a:path w="771525" h="155575">
                <a:moveTo>
                  <a:pt x="748366" y="132159"/>
                </a:moveTo>
                <a:lnTo>
                  <a:pt x="716748" y="132159"/>
                </a:lnTo>
                <a:lnTo>
                  <a:pt x="724738" y="131647"/>
                </a:lnTo>
                <a:lnTo>
                  <a:pt x="732040" y="130112"/>
                </a:lnTo>
                <a:lnTo>
                  <a:pt x="738654" y="127555"/>
                </a:lnTo>
                <a:lnTo>
                  <a:pt x="744579" y="123973"/>
                </a:lnTo>
                <a:lnTo>
                  <a:pt x="748366" y="132159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9645" y="2435542"/>
            <a:ext cx="476884" cy="194945"/>
          </a:xfrm>
          <a:custGeom>
            <a:avLst/>
            <a:gdLst/>
            <a:ahLst/>
            <a:cxnLst/>
            <a:rect l="l" t="t" r="r" b="b"/>
            <a:pathLst>
              <a:path w="476884" h="194944">
                <a:moveTo>
                  <a:pt x="165354" y="0"/>
                </a:moveTo>
                <a:lnTo>
                  <a:pt x="119659" y="0"/>
                </a:lnTo>
                <a:lnTo>
                  <a:pt x="82600" y="92125"/>
                </a:lnTo>
                <a:lnTo>
                  <a:pt x="63982" y="45834"/>
                </a:lnTo>
                <a:lnTo>
                  <a:pt x="45542" y="0"/>
                </a:lnTo>
                <a:lnTo>
                  <a:pt x="0" y="0"/>
                </a:lnTo>
                <a:lnTo>
                  <a:pt x="0" y="152539"/>
                </a:lnTo>
                <a:lnTo>
                  <a:pt x="32448" y="152539"/>
                </a:lnTo>
                <a:lnTo>
                  <a:pt x="32448" y="45834"/>
                </a:lnTo>
                <a:lnTo>
                  <a:pt x="75463" y="152539"/>
                </a:lnTo>
                <a:lnTo>
                  <a:pt x="89598" y="152539"/>
                </a:lnTo>
                <a:lnTo>
                  <a:pt x="113957" y="92125"/>
                </a:lnTo>
                <a:lnTo>
                  <a:pt x="132613" y="45834"/>
                </a:lnTo>
                <a:lnTo>
                  <a:pt x="132613" y="152539"/>
                </a:lnTo>
                <a:lnTo>
                  <a:pt x="165354" y="152539"/>
                </a:lnTo>
                <a:lnTo>
                  <a:pt x="165354" y="45834"/>
                </a:lnTo>
                <a:lnTo>
                  <a:pt x="165354" y="0"/>
                </a:lnTo>
                <a:close/>
              </a:path>
              <a:path w="476884" h="194944">
                <a:moveTo>
                  <a:pt x="290106" y="81254"/>
                </a:moveTo>
                <a:lnTo>
                  <a:pt x="270751" y="45542"/>
                </a:lnTo>
                <a:lnTo>
                  <a:pt x="241896" y="39433"/>
                </a:lnTo>
                <a:lnTo>
                  <a:pt x="228333" y="40513"/>
                </a:lnTo>
                <a:lnTo>
                  <a:pt x="215773" y="43751"/>
                </a:lnTo>
                <a:lnTo>
                  <a:pt x="204216" y="49149"/>
                </a:lnTo>
                <a:lnTo>
                  <a:pt x="193675" y="56705"/>
                </a:lnTo>
                <a:lnTo>
                  <a:pt x="204685" y="76200"/>
                </a:lnTo>
                <a:lnTo>
                  <a:pt x="211937" y="70472"/>
                </a:lnTo>
                <a:lnTo>
                  <a:pt x="219722" y="66370"/>
                </a:lnTo>
                <a:lnTo>
                  <a:pt x="228015" y="63919"/>
                </a:lnTo>
                <a:lnTo>
                  <a:pt x="236829" y="63093"/>
                </a:lnTo>
                <a:lnTo>
                  <a:pt x="244170" y="63093"/>
                </a:lnTo>
                <a:lnTo>
                  <a:pt x="250024" y="64782"/>
                </a:lnTo>
                <a:lnTo>
                  <a:pt x="254393" y="68160"/>
                </a:lnTo>
                <a:lnTo>
                  <a:pt x="258864" y="71539"/>
                </a:lnTo>
                <a:lnTo>
                  <a:pt x="261086" y="76047"/>
                </a:lnTo>
                <a:lnTo>
                  <a:pt x="261086" y="96583"/>
                </a:lnTo>
                <a:lnTo>
                  <a:pt x="261086" y="112356"/>
                </a:lnTo>
                <a:lnTo>
                  <a:pt x="261086" y="126047"/>
                </a:lnTo>
                <a:lnTo>
                  <a:pt x="256235" y="132397"/>
                </a:lnTo>
                <a:lnTo>
                  <a:pt x="248488" y="135572"/>
                </a:lnTo>
                <a:lnTo>
                  <a:pt x="232016" y="135572"/>
                </a:lnTo>
                <a:lnTo>
                  <a:pt x="227063" y="134188"/>
                </a:lnTo>
                <a:lnTo>
                  <a:pt x="222986" y="131406"/>
                </a:lnTo>
                <a:lnTo>
                  <a:pt x="219024" y="128638"/>
                </a:lnTo>
                <a:lnTo>
                  <a:pt x="217043" y="124612"/>
                </a:lnTo>
                <a:lnTo>
                  <a:pt x="217043" y="114096"/>
                </a:lnTo>
                <a:lnTo>
                  <a:pt x="219024" y="110032"/>
                </a:lnTo>
                <a:lnTo>
                  <a:pt x="227063" y="104178"/>
                </a:lnTo>
                <a:lnTo>
                  <a:pt x="232016" y="102692"/>
                </a:lnTo>
                <a:lnTo>
                  <a:pt x="248488" y="102692"/>
                </a:lnTo>
                <a:lnTo>
                  <a:pt x="256235" y="105918"/>
                </a:lnTo>
                <a:lnTo>
                  <a:pt x="261086" y="112356"/>
                </a:lnTo>
                <a:lnTo>
                  <a:pt x="261086" y="96583"/>
                </a:lnTo>
                <a:lnTo>
                  <a:pt x="254723" y="90665"/>
                </a:lnTo>
                <a:lnTo>
                  <a:pt x="246761" y="86423"/>
                </a:lnTo>
                <a:lnTo>
                  <a:pt x="237236" y="83883"/>
                </a:lnTo>
                <a:lnTo>
                  <a:pt x="226110" y="83045"/>
                </a:lnTo>
                <a:lnTo>
                  <a:pt x="217957" y="83654"/>
                </a:lnTo>
                <a:lnTo>
                  <a:pt x="188379" y="111061"/>
                </a:lnTo>
                <a:lnTo>
                  <a:pt x="187718" y="118757"/>
                </a:lnTo>
                <a:lnTo>
                  <a:pt x="188417" y="126492"/>
                </a:lnTo>
                <a:lnTo>
                  <a:pt x="218440" y="154597"/>
                </a:lnTo>
                <a:lnTo>
                  <a:pt x="226110" y="155219"/>
                </a:lnTo>
                <a:lnTo>
                  <a:pt x="236893" y="154343"/>
                </a:lnTo>
                <a:lnTo>
                  <a:pt x="246316" y="151688"/>
                </a:lnTo>
                <a:lnTo>
                  <a:pt x="254381" y="147269"/>
                </a:lnTo>
                <a:lnTo>
                  <a:pt x="261086" y="141084"/>
                </a:lnTo>
                <a:lnTo>
                  <a:pt x="261086" y="152539"/>
                </a:lnTo>
                <a:lnTo>
                  <a:pt x="290106" y="152539"/>
                </a:lnTo>
                <a:lnTo>
                  <a:pt x="290106" y="141084"/>
                </a:lnTo>
                <a:lnTo>
                  <a:pt x="290106" y="135572"/>
                </a:lnTo>
                <a:lnTo>
                  <a:pt x="290106" y="102692"/>
                </a:lnTo>
                <a:lnTo>
                  <a:pt x="290106" y="96583"/>
                </a:lnTo>
                <a:lnTo>
                  <a:pt x="290106" y="81254"/>
                </a:lnTo>
                <a:close/>
              </a:path>
              <a:path w="476884" h="194944">
                <a:moveTo>
                  <a:pt x="430911" y="97180"/>
                </a:moveTo>
                <a:lnTo>
                  <a:pt x="418211" y="56108"/>
                </a:lnTo>
                <a:lnTo>
                  <a:pt x="417372" y="54914"/>
                </a:lnTo>
                <a:lnTo>
                  <a:pt x="410133" y="48145"/>
                </a:lnTo>
                <a:lnTo>
                  <a:pt x="401853" y="43307"/>
                </a:lnTo>
                <a:lnTo>
                  <a:pt x="400850" y="43002"/>
                </a:lnTo>
                <a:lnTo>
                  <a:pt x="400850" y="87655"/>
                </a:lnTo>
                <a:lnTo>
                  <a:pt x="400850" y="106807"/>
                </a:lnTo>
                <a:lnTo>
                  <a:pt x="398272" y="114592"/>
                </a:lnTo>
                <a:lnTo>
                  <a:pt x="393103" y="120548"/>
                </a:lnTo>
                <a:lnTo>
                  <a:pt x="388048" y="126504"/>
                </a:lnTo>
                <a:lnTo>
                  <a:pt x="381304" y="129476"/>
                </a:lnTo>
                <a:lnTo>
                  <a:pt x="368198" y="129476"/>
                </a:lnTo>
                <a:lnTo>
                  <a:pt x="348018" y="116827"/>
                </a:lnTo>
                <a:lnTo>
                  <a:pt x="348018" y="77838"/>
                </a:lnTo>
                <a:lnTo>
                  <a:pt x="350393" y="74256"/>
                </a:lnTo>
                <a:lnTo>
                  <a:pt x="353961" y="71285"/>
                </a:lnTo>
                <a:lnTo>
                  <a:pt x="358724" y="68897"/>
                </a:lnTo>
                <a:lnTo>
                  <a:pt x="363486" y="66421"/>
                </a:lnTo>
                <a:lnTo>
                  <a:pt x="368198" y="65189"/>
                </a:lnTo>
                <a:lnTo>
                  <a:pt x="381304" y="65189"/>
                </a:lnTo>
                <a:lnTo>
                  <a:pt x="388048" y="68160"/>
                </a:lnTo>
                <a:lnTo>
                  <a:pt x="393103" y="74117"/>
                </a:lnTo>
                <a:lnTo>
                  <a:pt x="398272" y="79971"/>
                </a:lnTo>
                <a:lnTo>
                  <a:pt x="400850" y="87655"/>
                </a:lnTo>
                <a:lnTo>
                  <a:pt x="400850" y="43002"/>
                </a:lnTo>
                <a:lnTo>
                  <a:pt x="392506" y="40398"/>
                </a:lnTo>
                <a:lnTo>
                  <a:pt x="382092" y="39433"/>
                </a:lnTo>
                <a:lnTo>
                  <a:pt x="372148" y="40474"/>
                </a:lnTo>
                <a:lnTo>
                  <a:pt x="363156" y="43599"/>
                </a:lnTo>
                <a:lnTo>
                  <a:pt x="355104" y="48806"/>
                </a:lnTo>
                <a:lnTo>
                  <a:pt x="348018" y="56108"/>
                </a:lnTo>
                <a:lnTo>
                  <a:pt x="348018" y="42113"/>
                </a:lnTo>
                <a:lnTo>
                  <a:pt x="318985" y="42113"/>
                </a:lnTo>
                <a:lnTo>
                  <a:pt x="318985" y="194665"/>
                </a:lnTo>
                <a:lnTo>
                  <a:pt x="348018" y="194665"/>
                </a:lnTo>
                <a:lnTo>
                  <a:pt x="348018" y="138404"/>
                </a:lnTo>
                <a:lnTo>
                  <a:pt x="354939" y="145757"/>
                </a:lnTo>
                <a:lnTo>
                  <a:pt x="362927" y="151015"/>
                </a:lnTo>
                <a:lnTo>
                  <a:pt x="371983" y="154178"/>
                </a:lnTo>
                <a:lnTo>
                  <a:pt x="382092" y="155219"/>
                </a:lnTo>
                <a:lnTo>
                  <a:pt x="392620" y="154241"/>
                </a:lnTo>
                <a:lnTo>
                  <a:pt x="402043" y="151282"/>
                </a:lnTo>
                <a:lnTo>
                  <a:pt x="410337" y="146354"/>
                </a:lnTo>
                <a:lnTo>
                  <a:pt x="417512" y="139446"/>
                </a:lnTo>
                <a:lnTo>
                  <a:pt x="418223" y="138404"/>
                </a:lnTo>
                <a:lnTo>
                  <a:pt x="423379" y="130886"/>
                </a:lnTo>
                <a:lnTo>
                  <a:pt x="423976" y="129476"/>
                </a:lnTo>
                <a:lnTo>
                  <a:pt x="427558" y="120992"/>
                </a:lnTo>
                <a:lnTo>
                  <a:pt x="430072" y="109753"/>
                </a:lnTo>
                <a:lnTo>
                  <a:pt x="430911" y="97180"/>
                </a:lnTo>
                <a:close/>
              </a:path>
              <a:path w="476884" h="194944">
                <a:moveTo>
                  <a:pt x="476669" y="138798"/>
                </a:moveTo>
                <a:lnTo>
                  <a:pt x="475437" y="135826"/>
                </a:lnTo>
                <a:lnTo>
                  <a:pt x="472948" y="133350"/>
                </a:lnTo>
                <a:lnTo>
                  <a:pt x="470573" y="130860"/>
                </a:lnTo>
                <a:lnTo>
                  <a:pt x="467639" y="129628"/>
                </a:lnTo>
                <a:lnTo>
                  <a:pt x="460603" y="129628"/>
                </a:lnTo>
                <a:lnTo>
                  <a:pt x="457568" y="130860"/>
                </a:lnTo>
                <a:lnTo>
                  <a:pt x="455091" y="133350"/>
                </a:lnTo>
                <a:lnTo>
                  <a:pt x="452716" y="135826"/>
                </a:lnTo>
                <a:lnTo>
                  <a:pt x="451523" y="138798"/>
                </a:lnTo>
                <a:lnTo>
                  <a:pt x="451523" y="145745"/>
                </a:lnTo>
                <a:lnTo>
                  <a:pt x="452716" y="148729"/>
                </a:lnTo>
                <a:lnTo>
                  <a:pt x="455091" y="151206"/>
                </a:lnTo>
                <a:lnTo>
                  <a:pt x="457568" y="153581"/>
                </a:lnTo>
                <a:lnTo>
                  <a:pt x="460603" y="154774"/>
                </a:lnTo>
                <a:lnTo>
                  <a:pt x="467639" y="154774"/>
                </a:lnTo>
                <a:lnTo>
                  <a:pt x="470573" y="153581"/>
                </a:lnTo>
                <a:lnTo>
                  <a:pt x="475437" y="148729"/>
                </a:lnTo>
                <a:lnTo>
                  <a:pt x="476669" y="145745"/>
                </a:lnTo>
                <a:lnTo>
                  <a:pt x="476669" y="138798"/>
                </a:lnTo>
                <a:close/>
              </a:path>
              <a:path w="476884" h="194944">
                <a:moveTo>
                  <a:pt x="476669" y="49657"/>
                </a:moveTo>
                <a:lnTo>
                  <a:pt x="475437" y="46672"/>
                </a:lnTo>
                <a:lnTo>
                  <a:pt x="472948" y="44196"/>
                </a:lnTo>
                <a:lnTo>
                  <a:pt x="470573" y="41719"/>
                </a:lnTo>
                <a:lnTo>
                  <a:pt x="467639" y="40474"/>
                </a:lnTo>
                <a:lnTo>
                  <a:pt x="460603" y="40474"/>
                </a:lnTo>
                <a:lnTo>
                  <a:pt x="457568" y="41719"/>
                </a:lnTo>
                <a:lnTo>
                  <a:pt x="455091" y="44196"/>
                </a:lnTo>
                <a:lnTo>
                  <a:pt x="452716" y="46672"/>
                </a:lnTo>
                <a:lnTo>
                  <a:pt x="451523" y="49657"/>
                </a:lnTo>
                <a:lnTo>
                  <a:pt x="451523" y="56603"/>
                </a:lnTo>
                <a:lnTo>
                  <a:pt x="452716" y="59575"/>
                </a:lnTo>
                <a:lnTo>
                  <a:pt x="455091" y="62052"/>
                </a:lnTo>
                <a:lnTo>
                  <a:pt x="457568" y="64439"/>
                </a:lnTo>
                <a:lnTo>
                  <a:pt x="460603" y="65633"/>
                </a:lnTo>
                <a:lnTo>
                  <a:pt x="467639" y="65633"/>
                </a:lnTo>
                <a:lnTo>
                  <a:pt x="470573" y="64439"/>
                </a:lnTo>
                <a:lnTo>
                  <a:pt x="475437" y="59575"/>
                </a:lnTo>
                <a:lnTo>
                  <a:pt x="476669" y="56603"/>
                </a:lnTo>
                <a:lnTo>
                  <a:pt x="476669" y="49657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3731" y="2824616"/>
            <a:ext cx="5550963" cy="159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7927" y="3148466"/>
            <a:ext cx="2840036" cy="159692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69645" y="3492817"/>
            <a:ext cx="804545" cy="155575"/>
          </a:xfrm>
          <a:custGeom>
            <a:avLst/>
            <a:gdLst/>
            <a:ahLst/>
            <a:cxnLst/>
            <a:rect l="l" t="t" r="r" b="b"/>
            <a:pathLst>
              <a:path w="804544" h="155575">
                <a:moveTo>
                  <a:pt x="123532" y="152539"/>
                </a:moveTo>
                <a:lnTo>
                  <a:pt x="91440" y="98374"/>
                </a:lnTo>
                <a:lnTo>
                  <a:pt x="89154" y="94500"/>
                </a:lnTo>
                <a:lnTo>
                  <a:pt x="96062" y="92316"/>
                </a:lnTo>
                <a:lnTo>
                  <a:pt x="102362" y="89027"/>
                </a:lnTo>
                <a:lnTo>
                  <a:pt x="108038" y="84645"/>
                </a:lnTo>
                <a:lnTo>
                  <a:pt x="113118" y="79171"/>
                </a:lnTo>
                <a:lnTo>
                  <a:pt x="117284" y="72783"/>
                </a:lnTo>
                <a:lnTo>
                  <a:pt x="118529" y="69799"/>
                </a:lnTo>
                <a:lnTo>
                  <a:pt x="120256" y="65671"/>
                </a:lnTo>
                <a:lnTo>
                  <a:pt x="122047" y="57823"/>
                </a:lnTo>
                <a:lnTo>
                  <a:pt x="122643" y="49263"/>
                </a:lnTo>
                <a:lnTo>
                  <a:pt x="121767" y="38950"/>
                </a:lnTo>
                <a:lnTo>
                  <a:pt x="119138" y="29616"/>
                </a:lnTo>
                <a:lnTo>
                  <a:pt x="118592" y="28575"/>
                </a:lnTo>
                <a:lnTo>
                  <a:pt x="114769" y="21247"/>
                </a:lnTo>
                <a:lnTo>
                  <a:pt x="108648" y="13843"/>
                </a:lnTo>
                <a:lnTo>
                  <a:pt x="101079" y="7785"/>
                </a:lnTo>
                <a:lnTo>
                  <a:pt x="92354" y="3454"/>
                </a:lnTo>
                <a:lnTo>
                  <a:pt x="89446" y="2692"/>
                </a:lnTo>
                <a:lnTo>
                  <a:pt x="89446" y="42811"/>
                </a:lnTo>
                <a:lnTo>
                  <a:pt x="89446" y="55613"/>
                </a:lnTo>
                <a:lnTo>
                  <a:pt x="87261" y="60617"/>
                </a:lnTo>
                <a:lnTo>
                  <a:pt x="78536" y="67957"/>
                </a:lnTo>
                <a:lnTo>
                  <a:pt x="73075" y="69799"/>
                </a:lnTo>
                <a:lnTo>
                  <a:pt x="32448" y="69799"/>
                </a:lnTo>
                <a:lnTo>
                  <a:pt x="32448" y="28575"/>
                </a:lnTo>
                <a:lnTo>
                  <a:pt x="73075" y="28575"/>
                </a:lnTo>
                <a:lnTo>
                  <a:pt x="78536" y="30403"/>
                </a:lnTo>
                <a:lnTo>
                  <a:pt x="87261" y="37744"/>
                </a:lnTo>
                <a:lnTo>
                  <a:pt x="89446" y="42811"/>
                </a:lnTo>
                <a:lnTo>
                  <a:pt x="89446" y="2692"/>
                </a:lnTo>
                <a:lnTo>
                  <a:pt x="82473" y="863"/>
                </a:lnTo>
                <a:lnTo>
                  <a:pt x="71437" y="0"/>
                </a:lnTo>
                <a:lnTo>
                  <a:pt x="0" y="0"/>
                </a:lnTo>
                <a:lnTo>
                  <a:pt x="0" y="152539"/>
                </a:lnTo>
                <a:lnTo>
                  <a:pt x="32448" y="152539"/>
                </a:lnTo>
                <a:lnTo>
                  <a:pt x="32448" y="98374"/>
                </a:lnTo>
                <a:lnTo>
                  <a:pt x="56261" y="98374"/>
                </a:lnTo>
                <a:lnTo>
                  <a:pt x="86182" y="152539"/>
                </a:lnTo>
                <a:lnTo>
                  <a:pt x="123532" y="152539"/>
                </a:lnTo>
                <a:close/>
              </a:path>
              <a:path w="804544" h="155575">
                <a:moveTo>
                  <a:pt x="251764" y="100152"/>
                </a:moveTo>
                <a:lnTo>
                  <a:pt x="240995" y="62509"/>
                </a:lnTo>
                <a:lnTo>
                  <a:pt x="236296" y="56248"/>
                </a:lnTo>
                <a:lnTo>
                  <a:pt x="228053" y="48895"/>
                </a:lnTo>
                <a:lnTo>
                  <a:pt x="223647" y="46431"/>
                </a:lnTo>
                <a:lnTo>
                  <a:pt x="223647" y="86906"/>
                </a:lnTo>
                <a:lnTo>
                  <a:pt x="169164" y="86906"/>
                </a:lnTo>
                <a:lnTo>
                  <a:pt x="169964" y="79971"/>
                </a:lnTo>
                <a:lnTo>
                  <a:pt x="172796" y="74168"/>
                </a:lnTo>
                <a:lnTo>
                  <a:pt x="182511" y="64833"/>
                </a:lnTo>
                <a:lnTo>
                  <a:pt x="188760" y="62509"/>
                </a:lnTo>
                <a:lnTo>
                  <a:pt x="204050" y="62509"/>
                </a:lnTo>
                <a:lnTo>
                  <a:pt x="210324" y="64731"/>
                </a:lnTo>
                <a:lnTo>
                  <a:pt x="215303" y="69202"/>
                </a:lnTo>
                <a:lnTo>
                  <a:pt x="220370" y="73660"/>
                </a:lnTo>
                <a:lnTo>
                  <a:pt x="223139" y="79565"/>
                </a:lnTo>
                <a:lnTo>
                  <a:pt x="223647" y="86906"/>
                </a:lnTo>
                <a:lnTo>
                  <a:pt x="223647" y="46431"/>
                </a:lnTo>
                <a:lnTo>
                  <a:pt x="218655" y="43637"/>
                </a:lnTo>
                <a:lnTo>
                  <a:pt x="208102" y="40487"/>
                </a:lnTo>
                <a:lnTo>
                  <a:pt x="196405" y="39433"/>
                </a:lnTo>
                <a:lnTo>
                  <a:pt x="184708" y="40462"/>
                </a:lnTo>
                <a:lnTo>
                  <a:pt x="148463" y="64731"/>
                </a:lnTo>
                <a:lnTo>
                  <a:pt x="139255" y="97180"/>
                </a:lnTo>
                <a:lnTo>
                  <a:pt x="140284" y="109512"/>
                </a:lnTo>
                <a:lnTo>
                  <a:pt x="164477" y="146177"/>
                </a:lnTo>
                <a:lnTo>
                  <a:pt x="198196" y="155219"/>
                </a:lnTo>
                <a:lnTo>
                  <a:pt x="204673" y="154978"/>
                </a:lnTo>
                <a:lnTo>
                  <a:pt x="243738" y="140042"/>
                </a:lnTo>
                <a:lnTo>
                  <a:pt x="238353" y="132156"/>
                </a:lnTo>
                <a:lnTo>
                  <a:pt x="230936" y="121285"/>
                </a:lnTo>
                <a:lnTo>
                  <a:pt x="227164" y="124764"/>
                </a:lnTo>
                <a:lnTo>
                  <a:pt x="222453" y="127444"/>
                </a:lnTo>
                <a:lnTo>
                  <a:pt x="211137" y="131216"/>
                </a:lnTo>
                <a:lnTo>
                  <a:pt x="206032" y="132156"/>
                </a:lnTo>
                <a:lnTo>
                  <a:pt x="192036" y="132156"/>
                </a:lnTo>
                <a:lnTo>
                  <a:pt x="169621" y="106553"/>
                </a:lnTo>
                <a:lnTo>
                  <a:pt x="251764" y="106553"/>
                </a:lnTo>
                <a:lnTo>
                  <a:pt x="251764" y="100152"/>
                </a:lnTo>
                <a:close/>
              </a:path>
              <a:path w="804544" h="155575">
                <a:moveTo>
                  <a:pt x="377888" y="0"/>
                </a:moveTo>
                <a:lnTo>
                  <a:pt x="348716" y="0"/>
                </a:lnTo>
                <a:lnTo>
                  <a:pt x="348716" y="56248"/>
                </a:lnTo>
                <a:lnTo>
                  <a:pt x="348716" y="77838"/>
                </a:lnTo>
                <a:lnTo>
                  <a:pt x="348716" y="116827"/>
                </a:lnTo>
                <a:lnTo>
                  <a:pt x="346240" y="120497"/>
                </a:lnTo>
                <a:lnTo>
                  <a:pt x="342620" y="123520"/>
                </a:lnTo>
                <a:lnTo>
                  <a:pt x="337858" y="125907"/>
                </a:lnTo>
                <a:lnTo>
                  <a:pt x="333184" y="128282"/>
                </a:lnTo>
                <a:lnTo>
                  <a:pt x="328422" y="129476"/>
                </a:lnTo>
                <a:lnTo>
                  <a:pt x="315036" y="129476"/>
                </a:lnTo>
                <a:lnTo>
                  <a:pt x="308241" y="126504"/>
                </a:lnTo>
                <a:lnTo>
                  <a:pt x="303174" y="120548"/>
                </a:lnTo>
                <a:lnTo>
                  <a:pt x="298119" y="114490"/>
                </a:lnTo>
                <a:lnTo>
                  <a:pt x="295579" y="106807"/>
                </a:lnTo>
                <a:lnTo>
                  <a:pt x="295579" y="87858"/>
                </a:lnTo>
                <a:lnTo>
                  <a:pt x="298170" y="80060"/>
                </a:lnTo>
                <a:lnTo>
                  <a:pt x="303276" y="74168"/>
                </a:lnTo>
                <a:lnTo>
                  <a:pt x="308584" y="68160"/>
                </a:lnTo>
                <a:lnTo>
                  <a:pt x="315328" y="65189"/>
                </a:lnTo>
                <a:lnTo>
                  <a:pt x="328422" y="65189"/>
                </a:lnTo>
                <a:lnTo>
                  <a:pt x="333184" y="66370"/>
                </a:lnTo>
                <a:lnTo>
                  <a:pt x="337858" y="68757"/>
                </a:lnTo>
                <a:lnTo>
                  <a:pt x="342620" y="71132"/>
                </a:lnTo>
                <a:lnTo>
                  <a:pt x="346240" y="74168"/>
                </a:lnTo>
                <a:lnTo>
                  <a:pt x="348716" y="77838"/>
                </a:lnTo>
                <a:lnTo>
                  <a:pt x="348716" y="56248"/>
                </a:lnTo>
                <a:lnTo>
                  <a:pt x="341617" y="48895"/>
                </a:lnTo>
                <a:lnTo>
                  <a:pt x="333578" y="43637"/>
                </a:lnTo>
                <a:lnTo>
                  <a:pt x="324573" y="40487"/>
                </a:lnTo>
                <a:lnTo>
                  <a:pt x="314629" y="39433"/>
                </a:lnTo>
                <a:lnTo>
                  <a:pt x="304152" y="40436"/>
                </a:lnTo>
                <a:lnTo>
                  <a:pt x="273202" y="64109"/>
                </a:lnTo>
                <a:lnTo>
                  <a:pt x="265671" y="97472"/>
                </a:lnTo>
                <a:lnTo>
                  <a:pt x="266509" y="109918"/>
                </a:lnTo>
                <a:lnTo>
                  <a:pt x="286372" y="146354"/>
                </a:lnTo>
                <a:lnTo>
                  <a:pt x="314629" y="155219"/>
                </a:lnTo>
                <a:lnTo>
                  <a:pt x="324408" y="154178"/>
                </a:lnTo>
                <a:lnTo>
                  <a:pt x="333349" y="151015"/>
                </a:lnTo>
                <a:lnTo>
                  <a:pt x="341452" y="145757"/>
                </a:lnTo>
                <a:lnTo>
                  <a:pt x="348716" y="138404"/>
                </a:lnTo>
                <a:lnTo>
                  <a:pt x="348716" y="152539"/>
                </a:lnTo>
                <a:lnTo>
                  <a:pt x="377888" y="152539"/>
                </a:lnTo>
                <a:lnTo>
                  <a:pt x="377888" y="138404"/>
                </a:lnTo>
                <a:lnTo>
                  <a:pt x="377888" y="129476"/>
                </a:lnTo>
                <a:lnTo>
                  <a:pt x="377888" y="65189"/>
                </a:lnTo>
                <a:lnTo>
                  <a:pt x="377888" y="56248"/>
                </a:lnTo>
                <a:lnTo>
                  <a:pt x="377888" y="0"/>
                </a:lnTo>
                <a:close/>
              </a:path>
              <a:path w="804544" h="155575">
                <a:moveTo>
                  <a:pt x="510362" y="42113"/>
                </a:moveTo>
                <a:lnTo>
                  <a:pt x="481342" y="42113"/>
                </a:lnTo>
                <a:lnTo>
                  <a:pt x="481342" y="116827"/>
                </a:lnTo>
                <a:lnTo>
                  <a:pt x="475856" y="122364"/>
                </a:lnTo>
                <a:lnTo>
                  <a:pt x="469836" y="126314"/>
                </a:lnTo>
                <a:lnTo>
                  <a:pt x="463283" y="128689"/>
                </a:lnTo>
                <a:lnTo>
                  <a:pt x="456184" y="129476"/>
                </a:lnTo>
                <a:lnTo>
                  <a:pt x="447268" y="128206"/>
                </a:lnTo>
                <a:lnTo>
                  <a:pt x="440893" y="124383"/>
                </a:lnTo>
                <a:lnTo>
                  <a:pt x="437070" y="118008"/>
                </a:lnTo>
                <a:lnTo>
                  <a:pt x="435800" y="109093"/>
                </a:lnTo>
                <a:lnTo>
                  <a:pt x="435800" y="42113"/>
                </a:lnTo>
                <a:lnTo>
                  <a:pt x="406768" y="42113"/>
                </a:lnTo>
                <a:lnTo>
                  <a:pt x="406768" y="120548"/>
                </a:lnTo>
                <a:lnTo>
                  <a:pt x="407314" y="128206"/>
                </a:lnTo>
                <a:lnTo>
                  <a:pt x="442341" y="155219"/>
                </a:lnTo>
                <a:lnTo>
                  <a:pt x="453821" y="154178"/>
                </a:lnTo>
                <a:lnTo>
                  <a:pt x="464146" y="151053"/>
                </a:lnTo>
                <a:lnTo>
                  <a:pt x="473316" y="145846"/>
                </a:lnTo>
                <a:lnTo>
                  <a:pt x="481342" y="138557"/>
                </a:lnTo>
                <a:lnTo>
                  <a:pt x="481342" y="152539"/>
                </a:lnTo>
                <a:lnTo>
                  <a:pt x="510362" y="152539"/>
                </a:lnTo>
                <a:lnTo>
                  <a:pt x="510362" y="138557"/>
                </a:lnTo>
                <a:lnTo>
                  <a:pt x="510362" y="129476"/>
                </a:lnTo>
                <a:lnTo>
                  <a:pt x="510362" y="42113"/>
                </a:lnTo>
                <a:close/>
              </a:path>
              <a:path w="804544" h="155575">
                <a:moveTo>
                  <a:pt x="634238" y="59232"/>
                </a:moveTo>
                <a:lnTo>
                  <a:pt x="598563" y="39827"/>
                </a:lnTo>
                <a:lnTo>
                  <a:pt x="590473" y="39433"/>
                </a:lnTo>
                <a:lnTo>
                  <a:pt x="578065" y="40462"/>
                </a:lnTo>
                <a:lnTo>
                  <a:pt x="541108" y="64668"/>
                </a:lnTo>
                <a:lnTo>
                  <a:pt x="531990" y="97180"/>
                </a:lnTo>
                <a:lnTo>
                  <a:pt x="533006" y="109220"/>
                </a:lnTo>
                <a:lnTo>
                  <a:pt x="556933" y="146011"/>
                </a:lnTo>
                <a:lnTo>
                  <a:pt x="590473" y="155219"/>
                </a:lnTo>
                <a:lnTo>
                  <a:pt x="598563" y="154838"/>
                </a:lnTo>
                <a:lnTo>
                  <a:pt x="634238" y="135128"/>
                </a:lnTo>
                <a:lnTo>
                  <a:pt x="628103" y="129476"/>
                </a:lnTo>
                <a:lnTo>
                  <a:pt x="615188" y="117576"/>
                </a:lnTo>
                <a:lnTo>
                  <a:pt x="610552" y="122783"/>
                </a:lnTo>
                <a:lnTo>
                  <a:pt x="605142" y="126504"/>
                </a:lnTo>
                <a:lnTo>
                  <a:pt x="598944" y="128727"/>
                </a:lnTo>
                <a:lnTo>
                  <a:pt x="591972" y="129476"/>
                </a:lnTo>
                <a:lnTo>
                  <a:pt x="583031" y="129476"/>
                </a:lnTo>
                <a:lnTo>
                  <a:pt x="575792" y="126504"/>
                </a:lnTo>
                <a:lnTo>
                  <a:pt x="564680" y="114592"/>
                </a:lnTo>
                <a:lnTo>
                  <a:pt x="561898" y="106807"/>
                </a:lnTo>
                <a:lnTo>
                  <a:pt x="561898" y="87655"/>
                </a:lnTo>
                <a:lnTo>
                  <a:pt x="564680" y="79971"/>
                </a:lnTo>
                <a:lnTo>
                  <a:pt x="570242" y="74117"/>
                </a:lnTo>
                <a:lnTo>
                  <a:pt x="575792" y="68160"/>
                </a:lnTo>
                <a:lnTo>
                  <a:pt x="583031" y="65189"/>
                </a:lnTo>
                <a:lnTo>
                  <a:pt x="591972" y="65189"/>
                </a:lnTo>
                <a:lnTo>
                  <a:pt x="599109" y="65925"/>
                </a:lnTo>
                <a:lnTo>
                  <a:pt x="605358" y="68160"/>
                </a:lnTo>
                <a:lnTo>
                  <a:pt x="610717" y="71882"/>
                </a:lnTo>
                <a:lnTo>
                  <a:pt x="615188" y="77089"/>
                </a:lnTo>
                <a:lnTo>
                  <a:pt x="627888" y="65189"/>
                </a:lnTo>
                <a:lnTo>
                  <a:pt x="634238" y="59232"/>
                </a:lnTo>
                <a:close/>
              </a:path>
              <a:path w="804544" h="155575">
                <a:moveTo>
                  <a:pt x="758571" y="100152"/>
                </a:moveTo>
                <a:lnTo>
                  <a:pt x="757605" y="87198"/>
                </a:lnTo>
                <a:lnTo>
                  <a:pt x="757529" y="86906"/>
                </a:lnTo>
                <a:lnTo>
                  <a:pt x="754710" y="75565"/>
                </a:lnTo>
                <a:lnTo>
                  <a:pt x="749871" y="65252"/>
                </a:lnTo>
                <a:lnTo>
                  <a:pt x="747801" y="62509"/>
                </a:lnTo>
                <a:lnTo>
                  <a:pt x="743102" y="56248"/>
                </a:lnTo>
                <a:lnTo>
                  <a:pt x="734860" y="48895"/>
                </a:lnTo>
                <a:lnTo>
                  <a:pt x="730440" y="46431"/>
                </a:lnTo>
                <a:lnTo>
                  <a:pt x="730440" y="86906"/>
                </a:lnTo>
                <a:lnTo>
                  <a:pt x="675970" y="86906"/>
                </a:lnTo>
                <a:lnTo>
                  <a:pt x="676770" y="79971"/>
                </a:lnTo>
                <a:lnTo>
                  <a:pt x="679602" y="74168"/>
                </a:lnTo>
                <a:lnTo>
                  <a:pt x="689317" y="64833"/>
                </a:lnTo>
                <a:lnTo>
                  <a:pt x="695566" y="62509"/>
                </a:lnTo>
                <a:lnTo>
                  <a:pt x="710844" y="62509"/>
                </a:lnTo>
                <a:lnTo>
                  <a:pt x="717118" y="64731"/>
                </a:lnTo>
                <a:lnTo>
                  <a:pt x="722109" y="69202"/>
                </a:lnTo>
                <a:lnTo>
                  <a:pt x="727176" y="73660"/>
                </a:lnTo>
                <a:lnTo>
                  <a:pt x="729945" y="79565"/>
                </a:lnTo>
                <a:lnTo>
                  <a:pt x="730440" y="86906"/>
                </a:lnTo>
                <a:lnTo>
                  <a:pt x="730440" y="46431"/>
                </a:lnTo>
                <a:lnTo>
                  <a:pt x="725462" y="43637"/>
                </a:lnTo>
                <a:lnTo>
                  <a:pt x="714908" y="40487"/>
                </a:lnTo>
                <a:lnTo>
                  <a:pt x="703211" y="39433"/>
                </a:lnTo>
                <a:lnTo>
                  <a:pt x="691515" y="40462"/>
                </a:lnTo>
                <a:lnTo>
                  <a:pt x="655269" y="64731"/>
                </a:lnTo>
                <a:lnTo>
                  <a:pt x="646061" y="97180"/>
                </a:lnTo>
                <a:lnTo>
                  <a:pt x="647077" y="109512"/>
                </a:lnTo>
                <a:lnTo>
                  <a:pt x="671283" y="146177"/>
                </a:lnTo>
                <a:lnTo>
                  <a:pt x="705002" y="155219"/>
                </a:lnTo>
                <a:lnTo>
                  <a:pt x="711479" y="154978"/>
                </a:lnTo>
                <a:lnTo>
                  <a:pt x="750531" y="140042"/>
                </a:lnTo>
                <a:lnTo>
                  <a:pt x="745159" y="132156"/>
                </a:lnTo>
                <a:lnTo>
                  <a:pt x="737743" y="121285"/>
                </a:lnTo>
                <a:lnTo>
                  <a:pt x="733971" y="124764"/>
                </a:lnTo>
                <a:lnTo>
                  <a:pt x="729259" y="127444"/>
                </a:lnTo>
                <a:lnTo>
                  <a:pt x="717943" y="131216"/>
                </a:lnTo>
                <a:lnTo>
                  <a:pt x="712838" y="132156"/>
                </a:lnTo>
                <a:lnTo>
                  <a:pt x="698842" y="132156"/>
                </a:lnTo>
                <a:lnTo>
                  <a:pt x="676427" y="106553"/>
                </a:lnTo>
                <a:lnTo>
                  <a:pt x="758571" y="106553"/>
                </a:lnTo>
                <a:lnTo>
                  <a:pt x="758571" y="100152"/>
                </a:lnTo>
                <a:close/>
              </a:path>
              <a:path w="804544" h="155575">
                <a:moveTo>
                  <a:pt x="804024" y="138798"/>
                </a:moveTo>
                <a:lnTo>
                  <a:pt x="802792" y="135826"/>
                </a:lnTo>
                <a:lnTo>
                  <a:pt x="800303" y="133350"/>
                </a:lnTo>
                <a:lnTo>
                  <a:pt x="797928" y="130860"/>
                </a:lnTo>
                <a:lnTo>
                  <a:pt x="794994" y="129628"/>
                </a:lnTo>
                <a:lnTo>
                  <a:pt x="787958" y="129628"/>
                </a:lnTo>
                <a:lnTo>
                  <a:pt x="784923" y="130860"/>
                </a:lnTo>
                <a:lnTo>
                  <a:pt x="782447" y="133350"/>
                </a:lnTo>
                <a:lnTo>
                  <a:pt x="780072" y="135826"/>
                </a:lnTo>
                <a:lnTo>
                  <a:pt x="778878" y="138798"/>
                </a:lnTo>
                <a:lnTo>
                  <a:pt x="778878" y="145745"/>
                </a:lnTo>
                <a:lnTo>
                  <a:pt x="780072" y="148729"/>
                </a:lnTo>
                <a:lnTo>
                  <a:pt x="782447" y="151206"/>
                </a:lnTo>
                <a:lnTo>
                  <a:pt x="784923" y="153581"/>
                </a:lnTo>
                <a:lnTo>
                  <a:pt x="787958" y="154774"/>
                </a:lnTo>
                <a:lnTo>
                  <a:pt x="794994" y="154774"/>
                </a:lnTo>
                <a:lnTo>
                  <a:pt x="797928" y="153581"/>
                </a:lnTo>
                <a:lnTo>
                  <a:pt x="802792" y="148729"/>
                </a:lnTo>
                <a:lnTo>
                  <a:pt x="804024" y="145745"/>
                </a:lnTo>
                <a:lnTo>
                  <a:pt x="804024" y="138798"/>
                </a:lnTo>
                <a:close/>
              </a:path>
              <a:path w="804544" h="155575">
                <a:moveTo>
                  <a:pt x="804024" y="49657"/>
                </a:moveTo>
                <a:lnTo>
                  <a:pt x="802792" y="46672"/>
                </a:lnTo>
                <a:lnTo>
                  <a:pt x="800303" y="44196"/>
                </a:lnTo>
                <a:lnTo>
                  <a:pt x="797928" y="41719"/>
                </a:lnTo>
                <a:lnTo>
                  <a:pt x="794994" y="40474"/>
                </a:lnTo>
                <a:lnTo>
                  <a:pt x="787958" y="40474"/>
                </a:lnTo>
                <a:lnTo>
                  <a:pt x="784923" y="41719"/>
                </a:lnTo>
                <a:lnTo>
                  <a:pt x="782447" y="44196"/>
                </a:lnTo>
                <a:lnTo>
                  <a:pt x="780072" y="46672"/>
                </a:lnTo>
                <a:lnTo>
                  <a:pt x="778878" y="49657"/>
                </a:lnTo>
                <a:lnTo>
                  <a:pt x="778878" y="56603"/>
                </a:lnTo>
                <a:lnTo>
                  <a:pt x="780072" y="59575"/>
                </a:lnTo>
                <a:lnTo>
                  <a:pt x="782447" y="62052"/>
                </a:lnTo>
                <a:lnTo>
                  <a:pt x="784923" y="64439"/>
                </a:lnTo>
                <a:lnTo>
                  <a:pt x="787958" y="65633"/>
                </a:lnTo>
                <a:lnTo>
                  <a:pt x="794994" y="65633"/>
                </a:lnTo>
                <a:lnTo>
                  <a:pt x="797928" y="64439"/>
                </a:lnTo>
                <a:lnTo>
                  <a:pt x="802792" y="59575"/>
                </a:lnTo>
                <a:lnTo>
                  <a:pt x="804024" y="56603"/>
                </a:lnTo>
                <a:lnTo>
                  <a:pt x="804024" y="49657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5249" y="2346781"/>
            <a:ext cx="621030" cy="203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08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869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08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869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3731" y="3881891"/>
            <a:ext cx="3322774" cy="16028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7927" y="4205741"/>
            <a:ext cx="2226257" cy="15969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108"/>
            <a:ext cx="5584278" cy="3039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2364" y="1300791"/>
            <a:ext cx="1559282" cy="20166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963" y="1600727"/>
            <a:ext cx="4317995" cy="1579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0187" y="1846889"/>
            <a:ext cx="2168171" cy="1599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2364" y="2358066"/>
            <a:ext cx="1759354" cy="1989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5963" y="2658002"/>
            <a:ext cx="4450735" cy="1247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80187" y="2904164"/>
            <a:ext cx="3105188" cy="15999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21052" y="3400803"/>
            <a:ext cx="5123742" cy="12486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5249" y="1162308"/>
            <a:ext cx="1078230" cy="290512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30480" algn="ct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944880" algn="ct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30480" algn="ct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944880" algn="ct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 MT"/>
              <a:cs typeface="Arial MT"/>
            </a:endParaRPr>
          </a:p>
          <a:p>
            <a:pPr marL="30480" algn="ctr">
              <a:lnSpc>
                <a:spcPct val="100000"/>
              </a:lnSpc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944880" algn="ct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  <a:p>
            <a:pPr marL="944880" algn="ct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80187" y="3648453"/>
            <a:ext cx="1972401" cy="1580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70959" y="3894764"/>
            <a:ext cx="3972825" cy="15999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108"/>
            <a:ext cx="5584278" cy="30390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55964" y="1300791"/>
            <a:ext cx="533400" cy="160020"/>
          </a:xfrm>
          <a:custGeom>
            <a:avLst/>
            <a:gdLst/>
            <a:ahLst/>
            <a:cxnLst/>
            <a:rect l="l" t="t" r="r" b="b"/>
            <a:pathLst>
              <a:path w="533400" h="160019">
                <a:moveTo>
                  <a:pt x="90320" y="130819"/>
                </a:moveTo>
                <a:lnTo>
                  <a:pt x="45739" y="130819"/>
                </a:lnTo>
                <a:lnTo>
                  <a:pt x="51544" y="128637"/>
                </a:lnTo>
                <a:lnTo>
                  <a:pt x="55810" y="124271"/>
                </a:lnTo>
                <a:lnTo>
                  <a:pt x="60076" y="119806"/>
                </a:lnTo>
                <a:lnTo>
                  <a:pt x="62210" y="113853"/>
                </a:lnTo>
                <a:lnTo>
                  <a:pt x="62210" y="4316"/>
                </a:lnTo>
                <a:lnTo>
                  <a:pt x="94654" y="4316"/>
                </a:lnTo>
                <a:lnTo>
                  <a:pt x="94654" y="106858"/>
                </a:lnTo>
                <a:lnTo>
                  <a:pt x="93771" y="118727"/>
                </a:lnTo>
                <a:lnTo>
                  <a:pt x="91120" y="129182"/>
                </a:lnTo>
                <a:lnTo>
                  <a:pt x="90320" y="130819"/>
                </a:lnTo>
                <a:close/>
              </a:path>
              <a:path w="533400" h="160019">
                <a:moveTo>
                  <a:pt x="40927" y="159543"/>
                </a:moveTo>
                <a:lnTo>
                  <a:pt x="28770" y="158622"/>
                </a:lnTo>
                <a:lnTo>
                  <a:pt x="17896" y="155860"/>
                </a:lnTo>
                <a:lnTo>
                  <a:pt x="8306" y="151255"/>
                </a:lnTo>
                <a:lnTo>
                  <a:pt x="0" y="144809"/>
                </a:lnTo>
                <a:lnTo>
                  <a:pt x="14138" y="119806"/>
                </a:lnTo>
                <a:lnTo>
                  <a:pt x="20063" y="124624"/>
                </a:lnTo>
                <a:lnTo>
                  <a:pt x="26082" y="128066"/>
                </a:lnTo>
                <a:lnTo>
                  <a:pt x="32193" y="130131"/>
                </a:lnTo>
                <a:lnTo>
                  <a:pt x="38397" y="130819"/>
                </a:lnTo>
                <a:lnTo>
                  <a:pt x="90320" y="130819"/>
                </a:lnTo>
                <a:lnTo>
                  <a:pt x="86701" y="138224"/>
                </a:lnTo>
                <a:lnTo>
                  <a:pt x="80516" y="145851"/>
                </a:lnTo>
                <a:lnTo>
                  <a:pt x="72739" y="151841"/>
                </a:lnTo>
                <a:lnTo>
                  <a:pt x="63549" y="156120"/>
                </a:lnTo>
                <a:lnTo>
                  <a:pt x="52945" y="158687"/>
                </a:lnTo>
                <a:lnTo>
                  <a:pt x="40927" y="159543"/>
                </a:lnTo>
                <a:close/>
              </a:path>
              <a:path w="533400" h="160019">
                <a:moveTo>
                  <a:pt x="175393" y="159543"/>
                </a:moveTo>
                <a:lnTo>
                  <a:pt x="133423" y="143172"/>
                </a:lnTo>
                <a:lnTo>
                  <a:pt x="117052" y="101500"/>
                </a:lnTo>
                <a:lnTo>
                  <a:pt x="118075" y="89482"/>
                </a:lnTo>
                <a:lnTo>
                  <a:pt x="142185" y="52964"/>
                </a:lnTo>
                <a:lnTo>
                  <a:pt x="175393" y="43755"/>
                </a:lnTo>
                <a:lnTo>
                  <a:pt x="187615" y="44778"/>
                </a:lnTo>
                <a:lnTo>
                  <a:pt x="224590" y="68795"/>
                </a:lnTo>
                <a:lnTo>
                  <a:pt x="224963" y="69502"/>
                </a:lnTo>
                <a:lnTo>
                  <a:pt x="167257" y="69502"/>
                </a:lnTo>
                <a:lnTo>
                  <a:pt x="160510" y="72479"/>
                </a:lnTo>
                <a:lnTo>
                  <a:pt x="149893" y="84286"/>
                </a:lnTo>
                <a:lnTo>
                  <a:pt x="147264" y="91975"/>
                </a:lnTo>
                <a:lnTo>
                  <a:pt x="147264" y="111323"/>
                </a:lnTo>
                <a:lnTo>
                  <a:pt x="149893" y="119161"/>
                </a:lnTo>
                <a:lnTo>
                  <a:pt x="155152" y="125015"/>
                </a:lnTo>
                <a:lnTo>
                  <a:pt x="160510" y="130869"/>
                </a:lnTo>
                <a:lnTo>
                  <a:pt x="167257" y="133796"/>
                </a:lnTo>
                <a:lnTo>
                  <a:pt x="224993" y="133796"/>
                </a:lnTo>
                <a:lnTo>
                  <a:pt x="224590" y="134568"/>
                </a:lnTo>
                <a:lnTo>
                  <a:pt x="217362" y="143321"/>
                </a:lnTo>
                <a:lnTo>
                  <a:pt x="208600" y="150418"/>
                </a:lnTo>
                <a:lnTo>
                  <a:pt x="198684" y="155488"/>
                </a:lnTo>
                <a:lnTo>
                  <a:pt x="187615" y="158529"/>
                </a:lnTo>
                <a:lnTo>
                  <a:pt x="175393" y="159543"/>
                </a:lnTo>
                <a:close/>
              </a:path>
              <a:path w="533400" h="160019">
                <a:moveTo>
                  <a:pt x="224993" y="133796"/>
                </a:moveTo>
                <a:lnTo>
                  <a:pt x="183727" y="133796"/>
                </a:lnTo>
                <a:lnTo>
                  <a:pt x="190523" y="130819"/>
                </a:lnTo>
                <a:lnTo>
                  <a:pt x="195782" y="124866"/>
                </a:lnTo>
                <a:lnTo>
                  <a:pt x="201041" y="118814"/>
                </a:lnTo>
                <a:lnTo>
                  <a:pt x="203569" y="111323"/>
                </a:lnTo>
                <a:lnTo>
                  <a:pt x="203670" y="92372"/>
                </a:lnTo>
                <a:lnTo>
                  <a:pt x="201041" y="84782"/>
                </a:lnTo>
                <a:lnTo>
                  <a:pt x="195655" y="78581"/>
                </a:lnTo>
                <a:lnTo>
                  <a:pt x="190523" y="72578"/>
                </a:lnTo>
                <a:lnTo>
                  <a:pt x="183727" y="69502"/>
                </a:lnTo>
                <a:lnTo>
                  <a:pt x="224963" y="69502"/>
                </a:lnTo>
                <a:lnTo>
                  <a:pt x="229752" y="78581"/>
                </a:lnTo>
                <a:lnTo>
                  <a:pt x="232850" y="89482"/>
                </a:lnTo>
                <a:lnTo>
                  <a:pt x="233882" y="101500"/>
                </a:lnTo>
                <a:lnTo>
                  <a:pt x="232850" y="113658"/>
                </a:lnTo>
                <a:lnTo>
                  <a:pt x="229752" y="124680"/>
                </a:lnTo>
                <a:lnTo>
                  <a:pt x="224993" y="133796"/>
                </a:lnTo>
                <a:close/>
              </a:path>
              <a:path w="533400" h="160019">
                <a:moveTo>
                  <a:pt x="274710" y="34528"/>
                </a:moveTo>
                <a:lnTo>
                  <a:pt x="265086" y="34528"/>
                </a:lnTo>
                <a:lnTo>
                  <a:pt x="260968" y="32891"/>
                </a:lnTo>
                <a:lnTo>
                  <a:pt x="257495" y="29616"/>
                </a:lnTo>
                <a:lnTo>
                  <a:pt x="254122" y="26243"/>
                </a:lnTo>
                <a:lnTo>
                  <a:pt x="252435" y="22125"/>
                </a:lnTo>
                <a:lnTo>
                  <a:pt x="252435" y="12303"/>
                </a:lnTo>
                <a:lnTo>
                  <a:pt x="254122" y="8185"/>
                </a:lnTo>
                <a:lnTo>
                  <a:pt x="257495" y="4911"/>
                </a:lnTo>
                <a:lnTo>
                  <a:pt x="260968" y="1637"/>
                </a:lnTo>
                <a:lnTo>
                  <a:pt x="265086" y="0"/>
                </a:lnTo>
                <a:lnTo>
                  <a:pt x="274710" y="0"/>
                </a:lnTo>
                <a:lnTo>
                  <a:pt x="278778" y="1637"/>
                </a:lnTo>
                <a:lnTo>
                  <a:pt x="282052" y="4911"/>
                </a:lnTo>
                <a:lnTo>
                  <a:pt x="285425" y="8185"/>
                </a:lnTo>
                <a:lnTo>
                  <a:pt x="287112" y="12303"/>
                </a:lnTo>
                <a:lnTo>
                  <a:pt x="287112" y="22125"/>
                </a:lnTo>
                <a:lnTo>
                  <a:pt x="285425" y="26243"/>
                </a:lnTo>
                <a:lnTo>
                  <a:pt x="278778" y="32891"/>
                </a:lnTo>
                <a:lnTo>
                  <a:pt x="274710" y="34528"/>
                </a:lnTo>
                <a:close/>
              </a:path>
              <a:path w="533400" h="160019">
                <a:moveTo>
                  <a:pt x="284433" y="156864"/>
                </a:moveTo>
                <a:lnTo>
                  <a:pt x="255412" y="156864"/>
                </a:lnTo>
                <a:lnTo>
                  <a:pt x="255412" y="46434"/>
                </a:lnTo>
                <a:lnTo>
                  <a:pt x="284433" y="46434"/>
                </a:lnTo>
                <a:lnTo>
                  <a:pt x="284433" y="156864"/>
                </a:lnTo>
                <a:close/>
              </a:path>
              <a:path w="533400" h="160019">
                <a:moveTo>
                  <a:pt x="412965" y="60870"/>
                </a:moveTo>
                <a:lnTo>
                  <a:pt x="342269" y="60870"/>
                </a:lnTo>
                <a:lnTo>
                  <a:pt x="345741" y="56604"/>
                </a:lnTo>
                <a:lnTo>
                  <a:pt x="350752" y="52685"/>
                </a:lnTo>
                <a:lnTo>
                  <a:pt x="363849" y="45541"/>
                </a:lnTo>
                <a:lnTo>
                  <a:pt x="371687" y="43755"/>
                </a:lnTo>
                <a:lnTo>
                  <a:pt x="380815" y="43755"/>
                </a:lnTo>
                <a:lnTo>
                  <a:pt x="412965" y="60870"/>
                </a:lnTo>
                <a:close/>
              </a:path>
              <a:path w="533400" h="160019">
                <a:moveTo>
                  <a:pt x="342269" y="156864"/>
                </a:moveTo>
                <a:lnTo>
                  <a:pt x="313247" y="156864"/>
                </a:lnTo>
                <a:lnTo>
                  <a:pt x="313247" y="46434"/>
                </a:lnTo>
                <a:lnTo>
                  <a:pt x="342269" y="46434"/>
                </a:lnTo>
                <a:lnTo>
                  <a:pt x="342269" y="60870"/>
                </a:lnTo>
                <a:lnTo>
                  <a:pt x="412965" y="60870"/>
                </a:lnTo>
                <a:lnTo>
                  <a:pt x="414599" y="64368"/>
                </a:lnTo>
                <a:lnTo>
                  <a:pt x="415858" y="69502"/>
                </a:lnTo>
                <a:lnTo>
                  <a:pt x="367421" y="69502"/>
                </a:lnTo>
                <a:lnTo>
                  <a:pt x="359933" y="70321"/>
                </a:lnTo>
                <a:lnTo>
                  <a:pt x="353245" y="72776"/>
                </a:lnTo>
                <a:lnTo>
                  <a:pt x="347357" y="76869"/>
                </a:lnTo>
                <a:lnTo>
                  <a:pt x="342269" y="82599"/>
                </a:lnTo>
                <a:lnTo>
                  <a:pt x="342269" y="156864"/>
                </a:lnTo>
                <a:close/>
              </a:path>
              <a:path w="533400" h="160019">
                <a:moveTo>
                  <a:pt x="416832" y="156864"/>
                </a:moveTo>
                <a:lnTo>
                  <a:pt x="387810" y="156864"/>
                </a:lnTo>
                <a:lnTo>
                  <a:pt x="387810" y="90041"/>
                </a:lnTo>
                <a:lnTo>
                  <a:pt x="386536" y="81055"/>
                </a:lnTo>
                <a:lnTo>
                  <a:pt x="382713" y="74637"/>
                </a:lnTo>
                <a:lnTo>
                  <a:pt x="376341" y="70786"/>
                </a:lnTo>
                <a:lnTo>
                  <a:pt x="367421" y="69502"/>
                </a:lnTo>
                <a:lnTo>
                  <a:pt x="415858" y="69502"/>
                </a:lnTo>
                <a:lnTo>
                  <a:pt x="416274" y="71195"/>
                </a:lnTo>
                <a:lnTo>
                  <a:pt x="416832" y="78878"/>
                </a:lnTo>
                <a:lnTo>
                  <a:pt x="416832" y="156864"/>
                </a:lnTo>
                <a:close/>
              </a:path>
              <a:path w="533400" h="160019">
                <a:moveTo>
                  <a:pt x="530338" y="137219"/>
                </a:moveTo>
                <a:lnTo>
                  <a:pt x="499085" y="137219"/>
                </a:lnTo>
                <a:lnTo>
                  <a:pt x="505286" y="133250"/>
                </a:lnTo>
                <a:lnTo>
                  <a:pt x="505251" y="122187"/>
                </a:lnTo>
                <a:lnTo>
                  <a:pt x="472544" y="111323"/>
                </a:lnTo>
                <a:lnTo>
                  <a:pt x="458154" y="106644"/>
                </a:lnTo>
                <a:lnTo>
                  <a:pt x="447876" y="99603"/>
                </a:lnTo>
                <a:lnTo>
                  <a:pt x="441709" y="90199"/>
                </a:lnTo>
                <a:lnTo>
                  <a:pt x="439653" y="78432"/>
                </a:lnTo>
                <a:lnTo>
                  <a:pt x="440444" y="71121"/>
                </a:lnTo>
                <a:lnTo>
                  <a:pt x="475381" y="44360"/>
                </a:lnTo>
                <a:lnTo>
                  <a:pt x="484897" y="43755"/>
                </a:lnTo>
                <a:lnTo>
                  <a:pt x="497389" y="44694"/>
                </a:lnTo>
                <a:lnTo>
                  <a:pt x="508970" y="47513"/>
                </a:lnTo>
                <a:lnTo>
                  <a:pt x="519639" y="52210"/>
                </a:lnTo>
                <a:lnTo>
                  <a:pt x="529397" y="58787"/>
                </a:lnTo>
                <a:lnTo>
                  <a:pt x="525238" y="65930"/>
                </a:lnTo>
                <a:lnTo>
                  <a:pt x="479787" y="65930"/>
                </a:lnTo>
                <a:lnTo>
                  <a:pt x="475570" y="67022"/>
                </a:lnTo>
                <a:lnTo>
                  <a:pt x="472395" y="69205"/>
                </a:lnTo>
                <a:lnTo>
                  <a:pt x="469320" y="71288"/>
                </a:lnTo>
                <a:lnTo>
                  <a:pt x="467782" y="73818"/>
                </a:lnTo>
                <a:lnTo>
                  <a:pt x="467782" y="79573"/>
                </a:lnTo>
                <a:lnTo>
                  <a:pt x="469369" y="81657"/>
                </a:lnTo>
                <a:lnTo>
                  <a:pt x="475719" y="84435"/>
                </a:lnTo>
                <a:lnTo>
                  <a:pt x="479738" y="85625"/>
                </a:lnTo>
                <a:lnTo>
                  <a:pt x="489560" y="87610"/>
                </a:lnTo>
                <a:lnTo>
                  <a:pt x="494819" y="88751"/>
                </a:lnTo>
                <a:lnTo>
                  <a:pt x="506031" y="91330"/>
                </a:lnTo>
                <a:lnTo>
                  <a:pt x="511289" y="93265"/>
                </a:lnTo>
                <a:lnTo>
                  <a:pt x="516151" y="95845"/>
                </a:lnTo>
                <a:lnTo>
                  <a:pt x="521112" y="98425"/>
                </a:lnTo>
                <a:lnTo>
                  <a:pt x="525180" y="101947"/>
                </a:lnTo>
                <a:lnTo>
                  <a:pt x="528355" y="106412"/>
                </a:lnTo>
                <a:lnTo>
                  <a:pt x="531530" y="110777"/>
                </a:lnTo>
                <a:lnTo>
                  <a:pt x="533117" y="116681"/>
                </a:lnTo>
                <a:lnTo>
                  <a:pt x="533117" y="124122"/>
                </a:lnTo>
                <a:lnTo>
                  <a:pt x="532299" y="131759"/>
                </a:lnTo>
                <a:lnTo>
                  <a:pt x="530338" y="137219"/>
                </a:lnTo>
                <a:close/>
              </a:path>
              <a:path w="533400" h="160019">
                <a:moveTo>
                  <a:pt x="517788" y="78730"/>
                </a:moveTo>
                <a:lnTo>
                  <a:pt x="514415" y="75158"/>
                </a:lnTo>
                <a:lnTo>
                  <a:pt x="509851" y="72132"/>
                </a:lnTo>
                <a:lnTo>
                  <a:pt x="498341" y="67171"/>
                </a:lnTo>
                <a:lnTo>
                  <a:pt x="491991" y="65930"/>
                </a:lnTo>
                <a:lnTo>
                  <a:pt x="525238" y="65930"/>
                </a:lnTo>
                <a:lnTo>
                  <a:pt x="517788" y="78730"/>
                </a:lnTo>
                <a:close/>
              </a:path>
              <a:path w="533400" h="160019">
                <a:moveTo>
                  <a:pt x="485343" y="159543"/>
                </a:moveTo>
                <a:lnTo>
                  <a:pt x="441786" y="147786"/>
                </a:lnTo>
                <a:lnTo>
                  <a:pt x="435933" y="142428"/>
                </a:lnTo>
                <a:lnTo>
                  <a:pt x="448583" y="122187"/>
                </a:lnTo>
                <a:lnTo>
                  <a:pt x="452949" y="126255"/>
                </a:lnTo>
                <a:lnTo>
                  <a:pt x="458802" y="129778"/>
                </a:lnTo>
                <a:lnTo>
                  <a:pt x="473487" y="135731"/>
                </a:lnTo>
                <a:lnTo>
                  <a:pt x="480333" y="137219"/>
                </a:lnTo>
                <a:lnTo>
                  <a:pt x="530338" y="137219"/>
                </a:lnTo>
                <a:lnTo>
                  <a:pt x="529843" y="138596"/>
                </a:lnTo>
                <a:lnTo>
                  <a:pt x="495659" y="158939"/>
                </a:lnTo>
                <a:lnTo>
                  <a:pt x="485343" y="159543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162308"/>
            <a:ext cx="621030" cy="11049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5963" y="1600727"/>
            <a:ext cx="3953794" cy="15582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963" y="1848377"/>
            <a:ext cx="3778671" cy="1579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5963" y="2097813"/>
            <a:ext cx="4356806" cy="1561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1699" y="2519550"/>
            <a:ext cx="1553845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85725" marR="274320">
              <a:lnSpc>
                <a:spcPts val="1650"/>
              </a:lnSpc>
              <a:spcBef>
                <a:spcPts val="725"/>
              </a:spcBef>
            </a:pP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num_posts.csv </a:t>
            </a:r>
            <a:r>
              <a:rPr sz="1400" spc="-5" dirty="0">
                <a:latin typeface="Arial MT"/>
                <a:cs typeface="Arial MT"/>
              </a:rPr>
              <a:t> Alice;10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Bob;15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699" y="3708999"/>
            <a:ext cx="1553845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85725" marR="165735">
              <a:lnSpc>
                <a:spcPts val="1650"/>
              </a:lnSpc>
              <a:spcBef>
                <a:spcPts val="725"/>
              </a:spcBef>
            </a:pPr>
            <a:r>
              <a:rPr sz="14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num_friends.csv </a:t>
            </a:r>
            <a:r>
              <a:rPr sz="1400" spc="-5" dirty="0">
                <a:latin typeface="Arial MT"/>
                <a:cs typeface="Arial MT"/>
              </a:rPr>
              <a:t> Alice;105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Bob;85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97174" y="3081900"/>
            <a:ext cx="941705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6954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Mapper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05049" y="2881049"/>
            <a:ext cx="1930400" cy="120904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ts val="1430"/>
              </a:lnSpc>
              <a:spcBef>
                <a:spcPts val="5"/>
              </a:spcBef>
            </a:pPr>
            <a:r>
              <a:rPr sz="1200" spc="-5" dirty="0">
                <a:latin typeface="Arial MT"/>
                <a:cs typeface="Arial MT"/>
              </a:rPr>
              <a:t>&lt;Alice,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(10,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POSTS)&gt;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&lt;Bob,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(15,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POSTS)&gt;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&lt;Alice,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(105,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FRIENDS)&gt;,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435"/>
              </a:lnSpc>
            </a:pPr>
            <a:r>
              <a:rPr sz="1200" spc="-5" dirty="0">
                <a:latin typeface="Arial MT"/>
                <a:cs typeface="Arial MT"/>
              </a:rPr>
              <a:t>&lt;Bob,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(85,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FRIENDS)&gt;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01425" y="3081900"/>
            <a:ext cx="941705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Reducer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74899" y="3081900"/>
            <a:ext cx="1930400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79375" rIns="0" bIns="0" rtlCol="0">
            <a:spAutoFit/>
          </a:bodyPr>
          <a:lstStyle/>
          <a:p>
            <a:pPr algn="ctr">
              <a:lnSpc>
                <a:spcPts val="1430"/>
              </a:lnSpc>
              <a:spcBef>
                <a:spcPts val="625"/>
              </a:spcBef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&lt;User,</a:t>
            </a:r>
            <a:r>
              <a:rPr sz="1200" u="sng" spc="-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(Posts,</a:t>
            </a:r>
            <a:r>
              <a:rPr sz="1200" u="sng" spc="-3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Friends)&gt;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&lt;Alice,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(10,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105)&gt;</a:t>
            </a:r>
            <a:endParaRPr sz="1200">
              <a:latin typeface="Arial MT"/>
              <a:cs typeface="Arial MT"/>
            </a:endParaRPr>
          </a:p>
          <a:p>
            <a:pPr algn="ctr">
              <a:lnSpc>
                <a:spcPts val="1435"/>
              </a:lnSpc>
            </a:pPr>
            <a:r>
              <a:rPr sz="1200" spc="-5" dirty="0">
                <a:latin typeface="Arial MT"/>
                <a:cs typeface="Arial MT"/>
              </a:rPr>
              <a:t>&lt;Bob,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(15,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85)&gt;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60637" y="2918437"/>
            <a:ext cx="335280" cy="1199515"/>
            <a:chOff x="1860637" y="2918437"/>
            <a:chExt cx="335280" cy="1199515"/>
          </a:xfrm>
        </p:grpSpPr>
        <p:sp>
          <p:nvSpPr>
            <p:cNvPr id="15" name="object 15"/>
            <p:cNvSpPr/>
            <p:nvPr/>
          </p:nvSpPr>
          <p:spPr>
            <a:xfrm>
              <a:off x="1865399" y="2923200"/>
              <a:ext cx="302895" cy="513715"/>
            </a:xfrm>
            <a:custGeom>
              <a:avLst/>
              <a:gdLst/>
              <a:ahLst/>
              <a:cxnLst/>
              <a:rect l="l" t="t" r="r" b="b"/>
              <a:pathLst>
                <a:path w="302894" h="513714">
                  <a:moveTo>
                    <a:pt x="0" y="0"/>
                  </a:moveTo>
                  <a:lnTo>
                    <a:pt x="302764" y="513275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54613" y="3428482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20">
                  <a:moveTo>
                    <a:pt x="35512" y="45224"/>
                  </a:moveTo>
                  <a:lnTo>
                    <a:pt x="0" y="15986"/>
                  </a:lnTo>
                  <a:lnTo>
                    <a:pt x="27101" y="0"/>
                  </a:lnTo>
                  <a:lnTo>
                    <a:pt x="35512" y="45224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54613" y="3428482"/>
              <a:ext cx="35560" cy="45720"/>
            </a:xfrm>
            <a:custGeom>
              <a:avLst/>
              <a:gdLst/>
              <a:ahLst/>
              <a:cxnLst/>
              <a:rect l="l" t="t" r="r" b="b"/>
              <a:pathLst>
                <a:path w="35560" h="45720">
                  <a:moveTo>
                    <a:pt x="0" y="15986"/>
                  </a:moveTo>
                  <a:lnTo>
                    <a:pt x="35512" y="45224"/>
                  </a:lnTo>
                  <a:lnTo>
                    <a:pt x="27101" y="0"/>
                  </a:lnTo>
                  <a:lnTo>
                    <a:pt x="0" y="15986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65399" y="3536163"/>
              <a:ext cx="305435" cy="576580"/>
            </a:xfrm>
            <a:custGeom>
              <a:avLst/>
              <a:gdLst/>
              <a:ahLst/>
              <a:cxnLst/>
              <a:rect l="l" t="t" r="r" b="b"/>
              <a:pathLst>
                <a:path w="305435" h="576579">
                  <a:moveTo>
                    <a:pt x="0" y="576486"/>
                  </a:moveTo>
                  <a:lnTo>
                    <a:pt x="30506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56563" y="3497957"/>
              <a:ext cx="34290" cy="45720"/>
            </a:xfrm>
            <a:custGeom>
              <a:avLst/>
              <a:gdLst/>
              <a:ahLst/>
              <a:cxnLst/>
              <a:rect l="l" t="t" r="r" b="b"/>
              <a:pathLst>
                <a:path w="34289" h="45720">
                  <a:moveTo>
                    <a:pt x="27811" y="45564"/>
                  </a:moveTo>
                  <a:lnTo>
                    <a:pt x="0" y="30846"/>
                  </a:lnTo>
                  <a:lnTo>
                    <a:pt x="34123" y="0"/>
                  </a:lnTo>
                  <a:lnTo>
                    <a:pt x="27811" y="45564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56563" y="3497957"/>
              <a:ext cx="34290" cy="45720"/>
            </a:xfrm>
            <a:custGeom>
              <a:avLst/>
              <a:gdLst/>
              <a:ahLst/>
              <a:cxnLst/>
              <a:rect l="l" t="t" r="r" b="b"/>
              <a:pathLst>
                <a:path w="34289" h="45720">
                  <a:moveTo>
                    <a:pt x="27811" y="45564"/>
                  </a:moveTo>
                  <a:lnTo>
                    <a:pt x="34123" y="0"/>
                  </a:lnTo>
                  <a:lnTo>
                    <a:pt x="0" y="30846"/>
                  </a:lnTo>
                  <a:lnTo>
                    <a:pt x="27811" y="45564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3138875" y="3465054"/>
            <a:ext cx="257175" cy="41275"/>
            <a:chOff x="3138875" y="3465054"/>
            <a:chExt cx="257175" cy="41275"/>
          </a:xfrm>
        </p:grpSpPr>
        <p:sp>
          <p:nvSpPr>
            <p:cNvPr id="22" name="object 22"/>
            <p:cNvSpPr/>
            <p:nvPr/>
          </p:nvSpPr>
          <p:spPr>
            <a:xfrm>
              <a:off x="3138875" y="3485550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894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47825" y="34698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47825" y="34698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5335249" y="3465054"/>
            <a:ext cx="257175" cy="41275"/>
            <a:chOff x="5335249" y="3465054"/>
            <a:chExt cx="257175" cy="41275"/>
          </a:xfrm>
        </p:grpSpPr>
        <p:sp>
          <p:nvSpPr>
            <p:cNvPr id="26" name="object 26"/>
            <p:cNvSpPr/>
            <p:nvPr/>
          </p:nvSpPr>
          <p:spPr>
            <a:xfrm>
              <a:off x="5335249" y="3485550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894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44199" y="34698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44199" y="34698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543124" y="3465054"/>
            <a:ext cx="323215" cy="41275"/>
            <a:chOff x="6543124" y="3465054"/>
            <a:chExt cx="323215" cy="41275"/>
          </a:xfrm>
        </p:grpSpPr>
        <p:sp>
          <p:nvSpPr>
            <p:cNvPr id="30" name="object 30"/>
            <p:cNvSpPr/>
            <p:nvPr/>
          </p:nvSpPr>
          <p:spPr>
            <a:xfrm>
              <a:off x="6543124" y="3485550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4">
                  <a:moveTo>
                    <a:pt x="0" y="0"/>
                  </a:moveTo>
                  <a:lnTo>
                    <a:pt x="27464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17774" y="34698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17774" y="34698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108"/>
            <a:ext cx="4631756" cy="3039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703" y="1302874"/>
            <a:ext cx="1833424" cy="1995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5694" y="1599239"/>
            <a:ext cx="6164607" cy="1599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5249" y="1162308"/>
            <a:ext cx="1078230" cy="11049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30480" algn="ct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944880" algn="ct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  <a:p>
            <a:pPr marL="944880" algn="ct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3163" y="1848377"/>
            <a:ext cx="3234552" cy="1579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3163" y="2094241"/>
            <a:ext cx="6149377" cy="15969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82568" y="2345463"/>
            <a:ext cx="763270" cy="123189"/>
          </a:xfrm>
          <a:custGeom>
            <a:avLst/>
            <a:gdLst/>
            <a:ahLst/>
            <a:cxnLst/>
            <a:rect l="l" t="t" r="r" b="b"/>
            <a:pathLst>
              <a:path w="763269" h="123189">
                <a:moveTo>
                  <a:pt x="13543" y="120699"/>
                </a:moveTo>
                <a:lnTo>
                  <a:pt x="0" y="120699"/>
                </a:lnTo>
                <a:lnTo>
                  <a:pt x="0" y="0"/>
                </a:lnTo>
                <a:lnTo>
                  <a:pt x="13543" y="0"/>
                </a:lnTo>
                <a:lnTo>
                  <a:pt x="13543" y="120699"/>
                </a:lnTo>
                <a:close/>
              </a:path>
              <a:path w="763269" h="123189">
                <a:moveTo>
                  <a:pt x="49259" y="20835"/>
                </a:moveTo>
                <a:lnTo>
                  <a:pt x="44298" y="20835"/>
                </a:lnTo>
                <a:lnTo>
                  <a:pt x="42165" y="19992"/>
                </a:lnTo>
                <a:lnTo>
                  <a:pt x="40280" y="18305"/>
                </a:lnTo>
                <a:lnTo>
                  <a:pt x="38494" y="16519"/>
                </a:lnTo>
                <a:lnTo>
                  <a:pt x="37601" y="14337"/>
                </a:lnTo>
                <a:lnTo>
                  <a:pt x="37601" y="9177"/>
                </a:lnTo>
                <a:lnTo>
                  <a:pt x="38494" y="6994"/>
                </a:lnTo>
                <a:lnTo>
                  <a:pt x="40280" y="5209"/>
                </a:lnTo>
                <a:lnTo>
                  <a:pt x="42165" y="3423"/>
                </a:lnTo>
                <a:lnTo>
                  <a:pt x="44298" y="2530"/>
                </a:lnTo>
                <a:lnTo>
                  <a:pt x="49259" y="2530"/>
                </a:lnTo>
                <a:lnTo>
                  <a:pt x="51442" y="3423"/>
                </a:lnTo>
                <a:lnTo>
                  <a:pt x="55014" y="6994"/>
                </a:lnTo>
                <a:lnTo>
                  <a:pt x="55907" y="9177"/>
                </a:lnTo>
                <a:lnTo>
                  <a:pt x="55907" y="14337"/>
                </a:lnTo>
                <a:lnTo>
                  <a:pt x="55014" y="16519"/>
                </a:lnTo>
                <a:lnTo>
                  <a:pt x="53228" y="18305"/>
                </a:lnTo>
                <a:lnTo>
                  <a:pt x="51442" y="19992"/>
                </a:lnTo>
                <a:lnTo>
                  <a:pt x="49259" y="20835"/>
                </a:lnTo>
                <a:close/>
              </a:path>
              <a:path w="763269" h="123189">
                <a:moveTo>
                  <a:pt x="53526" y="120699"/>
                </a:moveTo>
                <a:lnTo>
                  <a:pt x="39982" y="120699"/>
                </a:lnTo>
                <a:lnTo>
                  <a:pt x="39982" y="33337"/>
                </a:lnTo>
                <a:lnTo>
                  <a:pt x="53526" y="33337"/>
                </a:lnTo>
                <a:lnTo>
                  <a:pt x="53526" y="120699"/>
                </a:lnTo>
                <a:close/>
              </a:path>
              <a:path w="763269" h="123189">
                <a:moveTo>
                  <a:pt x="105765" y="45987"/>
                </a:moveTo>
                <a:lnTo>
                  <a:pt x="93508" y="45987"/>
                </a:lnTo>
                <a:lnTo>
                  <a:pt x="95592" y="42515"/>
                </a:lnTo>
                <a:lnTo>
                  <a:pt x="99461" y="39191"/>
                </a:lnTo>
                <a:lnTo>
                  <a:pt x="105117" y="36016"/>
                </a:lnTo>
                <a:lnTo>
                  <a:pt x="110772" y="32742"/>
                </a:lnTo>
                <a:lnTo>
                  <a:pt x="116329" y="31105"/>
                </a:lnTo>
                <a:lnTo>
                  <a:pt x="128532" y="31105"/>
                </a:lnTo>
                <a:lnTo>
                  <a:pt x="133791" y="32692"/>
                </a:lnTo>
                <a:lnTo>
                  <a:pt x="137561" y="35867"/>
                </a:lnTo>
                <a:lnTo>
                  <a:pt x="141431" y="38943"/>
                </a:lnTo>
                <a:lnTo>
                  <a:pt x="144011" y="42812"/>
                </a:lnTo>
                <a:lnTo>
                  <a:pt x="144148" y="43309"/>
                </a:lnTo>
                <a:lnTo>
                  <a:pt x="112112" y="43309"/>
                </a:lnTo>
                <a:lnTo>
                  <a:pt x="107746" y="44698"/>
                </a:lnTo>
                <a:lnTo>
                  <a:pt x="105765" y="45987"/>
                </a:lnTo>
                <a:close/>
              </a:path>
              <a:path w="763269" h="123189">
                <a:moveTo>
                  <a:pt x="155779" y="47476"/>
                </a:moveTo>
                <a:lnTo>
                  <a:pt x="145300" y="47476"/>
                </a:lnTo>
                <a:lnTo>
                  <a:pt x="148376" y="42713"/>
                </a:lnTo>
                <a:lnTo>
                  <a:pt x="152643" y="38794"/>
                </a:lnTo>
                <a:lnTo>
                  <a:pt x="158100" y="35718"/>
                </a:lnTo>
                <a:lnTo>
                  <a:pt x="163656" y="32642"/>
                </a:lnTo>
                <a:lnTo>
                  <a:pt x="169163" y="31105"/>
                </a:lnTo>
                <a:lnTo>
                  <a:pt x="174620" y="31105"/>
                </a:lnTo>
                <a:lnTo>
                  <a:pt x="185298" y="32760"/>
                </a:lnTo>
                <a:lnTo>
                  <a:pt x="192925" y="37727"/>
                </a:lnTo>
                <a:lnTo>
                  <a:pt x="196011" y="43309"/>
                </a:lnTo>
                <a:lnTo>
                  <a:pt x="164846" y="43309"/>
                </a:lnTo>
                <a:lnTo>
                  <a:pt x="160382" y="44648"/>
                </a:lnTo>
                <a:lnTo>
                  <a:pt x="155779" y="47476"/>
                </a:lnTo>
                <a:close/>
              </a:path>
              <a:path w="763269" h="123189">
                <a:moveTo>
                  <a:pt x="93508" y="120699"/>
                </a:moveTo>
                <a:lnTo>
                  <a:pt x="79965" y="120699"/>
                </a:lnTo>
                <a:lnTo>
                  <a:pt x="79965" y="33337"/>
                </a:lnTo>
                <a:lnTo>
                  <a:pt x="93508" y="33337"/>
                </a:lnTo>
                <a:lnTo>
                  <a:pt x="93508" y="45987"/>
                </a:lnTo>
                <a:lnTo>
                  <a:pt x="105765" y="45987"/>
                </a:lnTo>
                <a:lnTo>
                  <a:pt x="99313" y="50155"/>
                </a:lnTo>
                <a:lnTo>
                  <a:pt x="95989" y="53280"/>
                </a:lnTo>
                <a:lnTo>
                  <a:pt x="93612" y="56703"/>
                </a:lnTo>
                <a:lnTo>
                  <a:pt x="93508" y="120699"/>
                </a:lnTo>
                <a:close/>
              </a:path>
              <a:path w="763269" h="123189">
                <a:moveTo>
                  <a:pt x="146193" y="120699"/>
                </a:moveTo>
                <a:lnTo>
                  <a:pt x="132650" y="120699"/>
                </a:lnTo>
                <a:lnTo>
                  <a:pt x="132650" y="49311"/>
                </a:lnTo>
                <a:lnTo>
                  <a:pt x="127292" y="43309"/>
                </a:lnTo>
                <a:lnTo>
                  <a:pt x="144148" y="43309"/>
                </a:lnTo>
                <a:lnTo>
                  <a:pt x="145300" y="47476"/>
                </a:lnTo>
                <a:lnTo>
                  <a:pt x="155779" y="47476"/>
                </a:lnTo>
                <a:lnTo>
                  <a:pt x="151750" y="50006"/>
                </a:lnTo>
                <a:lnTo>
                  <a:pt x="148475" y="53131"/>
                </a:lnTo>
                <a:lnTo>
                  <a:pt x="146193" y="56703"/>
                </a:lnTo>
                <a:lnTo>
                  <a:pt x="146193" y="120699"/>
                </a:lnTo>
                <a:close/>
              </a:path>
              <a:path w="763269" h="123189">
                <a:moveTo>
                  <a:pt x="199027" y="120699"/>
                </a:moveTo>
                <a:lnTo>
                  <a:pt x="185484" y="120699"/>
                </a:lnTo>
                <a:lnTo>
                  <a:pt x="185484" y="49311"/>
                </a:lnTo>
                <a:lnTo>
                  <a:pt x="180126" y="43309"/>
                </a:lnTo>
                <a:lnTo>
                  <a:pt x="196011" y="43309"/>
                </a:lnTo>
                <a:lnTo>
                  <a:pt x="197502" y="46006"/>
                </a:lnTo>
                <a:lnTo>
                  <a:pt x="198910" y="56703"/>
                </a:lnTo>
                <a:lnTo>
                  <a:pt x="199027" y="120699"/>
                </a:lnTo>
                <a:close/>
              </a:path>
              <a:path w="763269" h="123189">
                <a:moveTo>
                  <a:pt x="232824" y="20835"/>
                </a:moveTo>
                <a:lnTo>
                  <a:pt x="227863" y="20835"/>
                </a:lnTo>
                <a:lnTo>
                  <a:pt x="225730" y="19992"/>
                </a:lnTo>
                <a:lnTo>
                  <a:pt x="223845" y="18305"/>
                </a:lnTo>
                <a:lnTo>
                  <a:pt x="222059" y="16519"/>
                </a:lnTo>
                <a:lnTo>
                  <a:pt x="221166" y="14337"/>
                </a:lnTo>
                <a:lnTo>
                  <a:pt x="221166" y="9177"/>
                </a:lnTo>
                <a:lnTo>
                  <a:pt x="222059" y="6994"/>
                </a:lnTo>
                <a:lnTo>
                  <a:pt x="223845" y="5209"/>
                </a:lnTo>
                <a:lnTo>
                  <a:pt x="225730" y="3423"/>
                </a:lnTo>
                <a:lnTo>
                  <a:pt x="227863" y="2530"/>
                </a:lnTo>
                <a:lnTo>
                  <a:pt x="232824" y="2530"/>
                </a:lnTo>
                <a:lnTo>
                  <a:pt x="235007" y="3423"/>
                </a:lnTo>
                <a:lnTo>
                  <a:pt x="238579" y="6994"/>
                </a:lnTo>
                <a:lnTo>
                  <a:pt x="239472" y="9177"/>
                </a:lnTo>
                <a:lnTo>
                  <a:pt x="239472" y="14337"/>
                </a:lnTo>
                <a:lnTo>
                  <a:pt x="238579" y="16519"/>
                </a:lnTo>
                <a:lnTo>
                  <a:pt x="236793" y="18305"/>
                </a:lnTo>
                <a:lnTo>
                  <a:pt x="235007" y="19992"/>
                </a:lnTo>
                <a:lnTo>
                  <a:pt x="232824" y="20835"/>
                </a:lnTo>
                <a:close/>
              </a:path>
              <a:path w="763269" h="123189">
                <a:moveTo>
                  <a:pt x="237090" y="120699"/>
                </a:moveTo>
                <a:lnTo>
                  <a:pt x="223547" y="120699"/>
                </a:lnTo>
                <a:lnTo>
                  <a:pt x="223547" y="33337"/>
                </a:lnTo>
                <a:lnTo>
                  <a:pt x="237090" y="33337"/>
                </a:lnTo>
                <a:lnTo>
                  <a:pt x="237090" y="120699"/>
                </a:lnTo>
                <a:close/>
              </a:path>
              <a:path w="763269" h="123189">
                <a:moveTo>
                  <a:pt x="279901" y="33337"/>
                </a:moveTo>
                <a:lnTo>
                  <a:pt x="266209" y="33337"/>
                </a:lnTo>
                <a:lnTo>
                  <a:pt x="266209" y="9376"/>
                </a:lnTo>
                <a:lnTo>
                  <a:pt x="279901" y="9376"/>
                </a:lnTo>
                <a:lnTo>
                  <a:pt x="279901" y="33337"/>
                </a:lnTo>
                <a:close/>
              </a:path>
              <a:path w="763269" h="123189">
                <a:moveTo>
                  <a:pt x="297612" y="45243"/>
                </a:moveTo>
                <a:lnTo>
                  <a:pt x="251772" y="45243"/>
                </a:lnTo>
                <a:lnTo>
                  <a:pt x="251772" y="33337"/>
                </a:lnTo>
                <a:lnTo>
                  <a:pt x="297612" y="33337"/>
                </a:lnTo>
                <a:lnTo>
                  <a:pt x="297612" y="45243"/>
                </a:lnTo>
                <a:close/>
              </a:path>
              <a:path w="763269" h="123189">
                <a:moveTo>
                  <a:pt x="292750" y="122932"/>
                </a:moveTo>
                <a:lnTo>
                  <a:pt x="285705" y="122932"/>
                </a:lnTo>
                <a:lnTo>
                  <a:pt x="277176" y="121648"/>
                </a:lnTo>
                <a:lnTo>
                  <a:pt x="271083" y="117797"/>
                </a:lnTo>
                <a:lnTo>
                  <a:pt x="267427" y="111379"/>
                </a:lnTo>
                <a:lnTo>
                  <a:pt x="266269" y="102840"/>
                </a:lnTo>
                <a:lnTo>
                  <a:pt x="266209" y="45243"/>
                </a:lnTo>
                <a:lnTo>
                  <a:pt x="279901" y="45243"/>
                </a:lnTo>
                <a:lnTo>
                  <a:pt x="279901" y="102840"/>
                </a:lnTo>
                <a:lnTo>
                  <a:pt x="280596" y="105519"/>
                </a:lnTo>
                <a:lnTo>
                  <a:pt x="281985" y="107602"/>
                </a:lnTo>
                <a:lnTo>
                  <a:pt x="283473" y="109686"/>
                </a:lnTo>
                <a:lnTo>
                  <a:pt x="285705" y="110728"/>
                </a:lnTo>
                <a:lnTo>
                  <a:pt x="299327" y="110728"/>
                </a:lnTo>
                <a:lnTo>
                  <a:pt x="301928" y="117276"/>
                </a:lnTo>
                <a:lnTo>
                  <a:pt x="298157" y="121046"/>
                </a:lnTo>
                <a:lnTo>
                  <a:pt x="292750" y="122932"/>
                </a:lnTo>
                <a:close/>
              </a:path>
              <a:path w="763269" h="123189">
                <a:moveTo>
                  <a:pt x="299327" y="110728"/>
                </a:moveTo>
                <a:lnTo>
                  <a:pt x="292452" y="110728"/>
                </a:lnTo>
                <a:lnTo>
                  <a:pt x="295528" y="109537"/>
                </a:lnTo>
                <a:lnTo>
                  <a:pt x="297909" y="107156"/>
                </a:lnTo>
                <a:lnTo>
                  <a:pt x="299327" y="110728"/>
                </a:lnTo>
                <a:close/>
              </a:path>
              <a:path w="763269" h="123189">
                <a:moveTo>
                  <a:pt x="321578" y="55066"/>
                </a:moveTo>
                <a:lnTo>
                  <a:pt x="350153" y="31105"/>
                </a:lnTo>
                <a:lnTo>
                  <a:pt x="357744" y="31598"/>
                </a:lnTo>
                <a:lnTo>
                  <a:pt x="364441" y="33077"/>
                </a:lnTo>
                <a:lnTo>
                  <a:pt x="370245" y="35542"/>
                </a:lnTo>
                <a:lnTo>
                  <a:pt x="375156" y="38992"/>
                </a:lnTo>
                <a:lnTo>
                  <a:pt x="379621" y="42862"/>
                </a:lnTo>
                <a:lnTo>
                  <a:pt x="348367" y="42862"/>
                </a:lnTo>
                <a:lnTo>
                  <a:pt x="340944" y="43625"/>
                </a:lnTo>
                <a:lnTo>
                  <a:pt x="334005" y="45913"/>
                </a:lnTo>
                <a:lnTo>
                  <a:pt x="327550" y="49727"/>
                </a:lnTo>
                <a:lnTo>
                  <a:pt x="321578" y="55066"/>
                </a:lnTo>
                <a:close/>
              </a:path>
              <a:path w="763269" h="123189">
                <a:moveTo>
                  <a:pt x="384086" y="77092"/>
                </a:moveTo>
                <a:lnTo>
                  <a:pt x="370394" y="77092"/>
                </a:lnTo>
                <a:lnTo>
                  <a:pt x="370394" y="55463"/>
                </a:lnTo>
                <a:lnTo>
                  <a:pt x="368310" y="50948"/>
                </a:lnTo>
                <a:lnTo>
                  <a:pt x="364143" y="47773"/>
                </a:lnTo>
                <a:lnTo>
                  <a:pt x="360075" y="44499"/>
                </a:lnTo>
                <a:lnTo>
                  <a:pt x="354817" y="42862"/>
                </a:lnTo>
                <a:lnTo>
                  <a:pt x="379621" y="42862"/>
                </a:lnTo>
                <a:lnTo>
                  <a:pt x="381110" y="44152"/>
                </a:lnTo>
                <a:lnTo>
                  <a:pt x="384086" y="51345"/>
                </a:lnTo>
                <a:lnTo>
                  <a:pt x="384086" y="77092"/>
                </a:lnTo>
                <a:close/>
              </a:path>
              <a:path w="763269" h="123189">
                <a:moveTo>
                  <a:pt x="341521" y="122932"/>
                </a:moveTo>
                <a:lnTo>
                  <a:pt x="332691" y="122932"/>
                </a:lnTo>
                <a:lnTo>
                  <a:pt x="325349" y="120153"/>
                </a:lnTo>
                <a:lnTo>
                  <a:pt x="319495" y="114597"/>
                </a:lnTo>
                <a:lnTo>
                  <a:pt x="313740" y="109041"/>
                </a:lnTo>
                <a:lnTo>
                  <a:pt x="310904" y="102244"/>
                </a:lnTo>
                <a:lnTo>
                  <a:pt x="310863" y="85476"/>
                </a:lnTo>
                <a:lnTo>
                  <a:pt x="313740" y="78581"/>
                </a:lnTo>
                <a:lnTo>
                  <a:pt x="325249" y="67865"/>
                </a:lnTo>
                <a:lnTo>
                  <a:pt x="332592" y="65186"/>
                </a:lnTo>
                <a:lnTo>
                  <a:pt x="341521" y="65186"/>
                </a:lnTo>
                <a:lnTo>
                  <a:pt x="350358" y="65930"/>
                </a:lnTo>
                <a:lnTo>
                  <a:pt x="358116" y="68163"/>
                </a:lnTo>
                <a:lnTo>
                  <a:pt x="364794" y="71883"/>
                </a:lnTo>
                <a:lnTo>
                  <a:pt x="367994" y="74860"/>
                </a:lnTo>
                <a:lnTo>
                  <a:pt x="339983" y="74860"/>
                </a:lnTo>
                <a:lnTo>
                  <a:pt x="334774" y="76646"/>
                </a:lnTo>
                <a:lnTo>
                  <a:pt x="326837" y="83790"/>
                </a:lnTo>
                <a:lnTo>
                  <a:pt x="324852" y="88403"/>
                </a:lnTo>
                <a:lnTo>
                  <a:pt x="324852" y="99615"/>
                </a:lnTo>
                <a:lnTo>
                  <a:pt x="326837" y="104179"/>
                </a:lnTo>
                <a:lnTo>
                  <a:pt x="334774" y="111323"/>
                </a:lnTo>
                <a:lnTo>
                  <a:pt x="339983" y="113109"/>
                </a:lnTo>
                <a:lnTo>
                  <a:pt x="367747" y="113109"/>
                </a:lnTo>
                <a:lnTo>
                  <a:pt x="364459" y="116067"/>
                </a:lnTo>
                <a:lnTo>
                  <a:pt x="357669" y="119881"/>
                </a:lnTo>
                <a:lnTo>
                  <a:pt x="350023" y="122169"/>
                </a:lnTo>
                <a:lnTo>
                  <a:pt x="341521" y="122932"/>
                </a:lnTo>
                <a:close/>
              </a:path>
              <a:path w="763269" h="123189">
                <a:moveTo>
                  <a:pt x="367747" y="113109"/>
                </a:moveTo>
                <a:lnTo>
                  <a:pt x="346433" y="113109"/>
                </a:lnTo>
                <a:lnTo>
                  <a:pt x="353958" y="112430"/>
                </a:lnTo>
                <a:lnTo>
                  <a:pt x="360460" y="110393"/>
                </a:lnTo>
                <a:lnTo>
                  <a:pt x="365938" y="106998"/>
                </a:lnTo>
                <a:lnTo>
                  <a:pt x="370394" y="102244"/>
                </a:lnTo>
                <a:lnTo>
                  <a:pt x="370394" y="85725"/>
                </a:lnTo>
                <a:lnTo>
                  <a:pt x="365938" y="80971"/>
                </a:lnTo>
                <a:lnTo>
                  <a:pt x="360460" y="77576"/>
                </a:lnTo>
                <a:lnTo>
                  <a:pt x="353958" y="75539"/>
                </a:lnTo>
                <a:lnTo>
                  <a:pt x="346433" y="74860"/>
                </a:lnTo>
                <a:lnTo>
                  <a:pt x="367994" y="74860"/>
                </a:lnTo>
                <a:lnTo>
                  <a:pt x="370394" y="77092"/>
                </a:lnTo>
                <a:lnTo>
                  <a:pt x="384086" y="77092"/>
                </a:lnTo>
                <a:lnTo>
                  <a:pt x="384086" y="110728"/>
                </a:lnTo>
                <a:lnTo>
                  <a:pt x="370394" y="110728"/>
                </a:lnTo>
                <a:lnTo>
                  <a:pt x="367747" y="113109"/>
                </a:lnTo>
                <a:close/>
              </a:path>
              <a:path w="763269" h="123189">
                <a:moveTo>
                  <a:pt x="384086" y="120699"/>
                </a:moveTo>
                <a:lnTo>
                  <a:pt x="370394" y="120699"/>
                </a:lnTo>
                <a:lnTo>
                  <a:pt x="370394" y="110728"/>
                </a:lnTo>
                <a:lnTo>
                  <a:pt x="384086" y="110728"/>
                </a:lnTo>
                <a:lnTo>
                  <a:pt x="384086" y="120699"/>
                </a:lnTo>
                <a:close/>
              </a:path>
              <a:path w="763269" h="123189">
                <a:moveTo>
                  <a:pt x="425793" y="33337"/>
                </a:moveTo>
                <a:lnTo>
                  <a:pt x="412101" y="33337"/>
                </a:lnTo>
                <a:lnTo>
                  <a:pt x="412101" y="9376"/>
                </a:lnTo>
                <a:lnTo>
                  <a:pt x="425793" y="9376"/>
                </a:lnTo>
                <a:lnTo>
                  <a:pt x="425793" y="33337"/>
                </a:lnTo>
                <a:close/>
              </a:path>
              <a:path w="763269" h="123189">
                <a:moveTo>
                  <a:pt x="443504" y="45243"/>
                </a:moveTo>
                <a:lnTo>
                  <a:pt x="397665" y="45243"/>
                </a:lnTo>
                <a:lnTo>
                  <a:pt x="397665" y="33337"/>
                </a:lnTo>
                <a:lnTo>
                  <a:pt x="443504" y="33337"/>
                </a:lnTo>
                <a:lnTo>
                  <a:pt x="443504" y="45243"/>
                </a:lnTo>
                <a:close/>
              </a:path>
              <a:path w="763269" h="123189">
                <a:moveTo>
                  <a:pt x="438642" y="122932"/>
                </a:moveTo>
                <a:lnTo>
                  <a:pt x="431598" y="122932"/>
                </a:lnTo>
                <a:lnTo>
                  <a:pt x="423068" y="121648"/>
                </a:lnTo>
                <a:lnTo>
                  <a:pt x="416975" y="117797"/>
                </a:lnTo>
                <a:lnTo>
                  <a:pt x="413320" y="111379"/>
                </a:lnTo>
                <a:lnTo>
                  <a:pt x="412162" y="102840"/>
                </a:lnTo>
                <a:lnTo>
                  <a:pt x="412101" y="45243"/>
                </a:lnTo>
                <a:lnTo>
                  <a:pt x="425793" y="45243"/>
                </a:lnTo>
                <a:lnTo>
                  <a:pt x="425793" y="102840"/>
                </a:lnTo>
                <a:lnTo>
                  <a:pt x="426488" y="105519"/>
                </a:lnTo>
                <a:lnTo>
                  <a:pt x="427877" y="107602"/>
                </a:lnTo>
                <a:lnTo>
                  <a:pt x="429365" y="109686"/>
                </a:lnTo>
                <a:lnTo>
                  <a:pt x="431598" y="110728"/>
                </a:lnTo>
                <a:lnTo>
                  <a:pt x="445220" y="110728"/>
                </a:lnTo>
                <a:lnTo>
                  <a:pt x="447820" y="117276"/>
                </a:lnTo>
                <a:lnTo>
                  <a:pt x="444050" y="121046"/>
                </a:lnTo>
                <a:lnTo>
                  <a:pt x="438642" y="122932"/>
                </a:lnTo>
                <a:close/>
              </a:path>
              <a:path w="763269" h="123189">
                <a:moveTo>
                  <a:pt x="445220" y="110728"/>
                </a:moveTo>
                <a:lnTo>
                  <a:pt x="438344" y="110728"/>
                </a:lnTo>
                <a:lnTo>
                  <a:pt x="441420" y="109537"/>
                </a:lnTo>
                <a:lnTo>
                  <a:pt x="443802" y="107156"/>
                </a:lnTo>
                <a:lnTo>
                  <a:pt x="445220" y="110728"/>
                </a:lnTo>
                <a:close/>
              </a:path>
              <a:path w="763269" h="123189">
                <a:moveTo>
                  <a:pt x="470943" y="20835"/>
                </a:moveTo>
                <a:lnTo>
                  <a:pt x="465982" y="20835"/>
                </a:lnTo>
                <a:lnTo>
                  <a:pt x="463849" y="19992"/>
                </a:lnTo>
                <a:lnTo>
                  <a:pt x="461964" y="18305"/>
                </a:lnTo>
                <a:lnTo>
                  <a:pt x="460178" y="16519"/>
                </a:lnTo>
                <a:lnTo>
                  <a:pt x="459285" y="14337"/>
                </a:lnTo>
                <a:lnTo>
                  <a:pt x="459285" y="9177"/>
                </a:lnTo>
                <a:lnTo>
                  <a:pt x="460178" y="6994"/>
                </a:lnTo>
                <a:lnTo>
                  <a:pt x="461964" y="5209"/>
                </a:lnTo>
                <a:lnTo>
                  <a:pt x="463849" y="3423"/>
                </a:lnTo>
                <a:lnTo>
                  <a:pt x="465982" y="2530"/>
                </a:lnTo>
                <a:lnTo>
                  <a:pt x="470943" y="2530"/>
                </a:lnTo>
                <a:lnTo>
                  <a:pt x="473126" y="3423"/>
                </a:lnTo>
                <a:lnTo>
                  <a:pt x="476698" y="6994"/>
                </a:lnTo>
                <a:lnTo>
                  <a:pt x="477591" y="9177"/>
                </a:lnTo>
                <a:lnTo>
                  <a:pt x="477591" y="14337"/>
                </a:lnTo>
                <a:lnTo>
                  <a:pt x="476698" y="16519"/>
                </a:lnTo>
                <a:lnTo>
                  <a:pt x="474912" y="18305"/>
                </a:lnTo>
                <a:lnTo>
                  <a:pt x="473126" y="19992"/>
                </a:lnTo>
                <a:lnTo>
                  <a:pt x="470943" y="20835"/>
                </a:lnTo>
                <a:close/>
              </a:path>
              <a:path w="763269" h="123189">
                <a:moveTo>
                  <a:pt x="475210" y="120699"/>
                </a:moveTo>
                <a:lnTo>
                  <a:pt x="461666" y="120699"/>
                </a:lnTo>
                <a:lnTo>
                  <a:pt x="461666" y="33337"/>
                </a:lnTo>
                <a:lnTo>
                  <a:pt x="475210" y="33337"/>
                </a:lnTo>
                <a:lnTo>
                  <a:pt x="475210" y="120699"/>
                </a:lnTo>
                <a:close/>
              </a:path>
              <a:path w="763269" h="123189">
                <a:moveTo>
                  <a:pt x="539898" y="122932"/>
                </a:moveTo>
                <a:lnTo>
                  <a:pt x="503370" y="103063"/>
                </a:lnTo>
                <a:lnTo>
                  <a:pt x="496589" y="76944"/>
                </a:lnTo>
                <a:lnTo>
                  <a:pt x="497342" y="67288"/>
                </a:lnTo>
                <a:lnTo>
                  <a:pt x="522559" y="34304"/>
                </a:lnTo>
                <a:lnTo>
                  <a:pt x="539898" y="31105"/>
                </a:lnTo>
                <a:lnTo>
                  <a:pt x="548921" y="31905"/>
                </a:lnTo>
                <a:lnTo>
                  <a:pt x="557088" y="34304"/>
                </a:lnTo>
                <a:lnTo>
                  <a:pt x="564399" y="38304"/>
                </a:lnTo>
                <a:lnTo>
                  <a:pt x="570168" y="43309"/>
                </a:lnTo>
                <a:lnTo>
                  <a:pt x="531464" y="43309"/>
                </a:lnTo>
                <a:lnTo>
                  <a:pt x="524469" y="46434"/>
                </a:lnTo>
                <a:lnTo>
                  <a:pt x="510728" y="76944"/>
                </a:lnTo>
                <a:lnTo>
                  <a:pt x="511230" y="84106"/>
                </a:lnTo>
                <a:lnTo>
                  <a:pt x="531266" y="110728"/>
                </a:lnTo>
                <a:lnTo>
                  <a:pt x="570006" y="110728"/>
                </a:lnTo>
                <a:lnTo>
                  <a:pt x="564399" y="115648"/>
                </a:lnTo>
                <a:lnTo>
                  <a:pt x="557088" y="119695"/>
                </a:lnTo>
                <a:lnTo>
                  <a:pt x="548921" y="122122"/>
                </a:lnTo>
                <a:lnTo>
                  <a:pt x="539898" y="122932"/>
                </a:lnTo>
                <a:close/>
              </a:path>
              <a:path w="763269" h="123189">
                <a:moveTo>
                  <a:pt x="570006" y="110728"/>
                </a:moveTo>
                <a:lnTo>
                  <a:pt x="548332" y="110728"/>
                </a:lnTo>
                <a:lnTo>
                  <a:pt x="555227" y="107553"/>
                </a:lnTo>
                <a:lnTo>
                  <a:pt x="560585" y="101203"/>
                </a:lnTo>
                <a:lnTo>
                  <a:pt x="564166" y="96115"/>
                </a:lnTo>
                <a:lnTo>
                  <a:pt x="566724" y="90375"/>
                </a:lnTo>
                <a:lnTo>
                  <a:pt x="568259" y="83985"/>
                </a:lnTo>
                <a:lnTo>
                  <a:pt x="568771" y="76944"/>
                </a:lnTo>
                <a:lnTo>
                  <a:pt x="568243" y="69846"/>
                </a:lnTo>
                <a:lnTo>
                  <a:pt x="548332" y="43309"/>
                </a:lnTo>
                <a:lnTo>
                  <a:pt x="570168" y="43309"/>
                </a:lnTo>
                <a:lnTo>
                  <a:pt x="583058" y="76944"/>
                </a:lnTo>
                <a:lnTo>
                  <a:pt x="582295" y="86543"/>
                </a:lnTo>
                <a:lnTo>
                  <a:pt x="580007" y="95250"/>
                </a:lnTo>
                <a:lnTo>
                  <a:pt x="576193" y="103063"/>
                </a:lnTo>
                <a:lnTo>
                  <a:pt x="570854" y="109984"/>
                </a:lnTo>
                <a:lnTo>
                  <a:pt x="570006" y="110728"/>
                </a:lnTo>
                <a:close/>
              </a:path>
              <a:path w="763269" h="123189">
                <a:moveTo>
                  <a:pt x="630281" y="45987"/>
                </a:moveTo>
                <a:lnTo>
                  <a:pt x="616837" y="45987"/>
                </a:lnTo>
                <a:lnTo>
                  <a:pt x="620608" y="41622"/>
                </a:lnTo>
                <a:lnTo>
                  <a:pt x="625221" y="38050"/>
                </a:lnTo>
                <a:lnTo>
                  <a:pt x="636234" y="32494"/>
                </a:lnTo>
                <a:lnTo>
                  <a:pt x="642039" y="31105"/>
                </a:lnTo>
                <a:lnTo>
                  <a:pt x="648091" y="31105"/>
                </a:lnTo>
                <a:lnTo>
                  <a:pt x="660267" y="32872"/>
                </a:lnTo>
                <a:lnTo>
                  <a:pt x="668964" y="38174"/>
                </a:lnTo>
                <a:lnTo>
                  <a:pt x="671996" y="43309"/>
                </a:lnTo>
                <a:lnTo>
                  <a:pt x="637673" y="43309"/>
                </a:lnTo>
                <a:lnTo>
                  <a:pt x="632712" y="44648"/>
                </a:lnTo>
                <a:lnTo>
                  <a:pt x="630281" y="45987"/>
                </a:lnTo>
                <a:close/>
              </a:path>
              <a:path w="763269" h="123189">
                <a:moveTo>
                  <a:pt x="616837" y="120699"/>
                </a:moveTo>
                <a:lnTo>
                  <a:pt x="603294" y="120699"/>
                </a:lnTo>
                <a:lnTo>
                  <a:pt x="603294" y="33337"/>
                </a:lnTo>
                <a:lnTo>
                  <a:pt x="616837" y="33337"/>
                </a:lnTo>
                <a:lnTo>
                  <a:pt x="616837" y="45987"/>
                </a:lnTo>
                <a:lnTo>
                  <a:pt x="630281" y="45987"/>
                </a:lnTo>
                <a:lnTo>
                  <a:pt x="622989" y="50006"/>
                </a:lnTo>
                <a:lnTo>
                  <a:pt x="619318" y="53181"/>
                </a:lnTo>
                <a:lnTo>
                  <a:pt x="616837" y="56852"/>
                </a:lnTo>
                <a:lnTo>
                  <a:pt x="616837" y="120699"/>
                </a:lnTo>
                <a:close/>
              </a:path>
              <a:path w="763269" h="123189">
                <a:moveTo>
                  <a:pt x="675922" y="120699"/>
                </a:moveTo>
                <a:lnTo>
                  <a:pt x="662379" y="120699"/>
                </a:lnTo>
                <a:lnTo>
                  <a:pt x="662379" y="55810"/>
                </a:lnTo>
                <a:lnTo>
                  <a:pt x="660593" y="50502"/>
                </a:lnTo>
                <a:lnTo>
                  <a:pt x="653449" y="44747"/>
                </a:lnTo>
                <a:lnTo>
                  <a:pt x="648686" y="43309"/>
                </a:lnTo>
                <a:lnTo>
                  <a:pt x="671996" y="43309"/>
                </a:lnTo>
                <a:lnTo>
                  <a:pt x="674183" y="47011"/>
                </a:lnTo>
                <a:lnTo>
                  <a:pt x="675922" y="59382"/>
                </a:lnTo>
                <a:lnTo>
                  <a:pt x="675922" y="120699"/>
                </a:lnTo>
                <a:close/>
              </a:path>
              <a:path w="763269" h="123189">
                <a:moveTo>
                  <a:pt x="759166" y="111769"/>
                </a:moveTo>
                <a:lnTo>
                  <a:pt x="736231" y="111769"/>
                </a:lnTo>
                <a:lnTo>
                  <a:pt x="741341" y="110380"/>
                </a:lnTo>
                <a:lnTo>
                  <a:pt x="748386" y="104725"/>
                </a:lnTo>
                <a:lnTo>
                  <a:pt x="750172" y="101104"/>
                </a:lnTo>
                <a:lnTo>
                  <a:pt x="750172" y="92968"/>
                </a:lnTo>
                <a:lnTo>
                  <a:pt x="748237" y="89991"/>
                </a:lnTo>
                <a:lnTo>
                  <a:pt x="744367" y="87808"/>
                </a:lnTo>
                <a:lnTo>
                  <a:pt x="740597" y="85526"/>
                </a:lnTo>
                <a:lnTo>
                  <a:pt x="733503" y="83145"/>
                </a:lnTo>
                <a:lnTo>
                  <a:pt x="723085" y="80664"/>
                </a:lnTo>
                <a:lnTo>
                  <a:pt x="714354" y="78878"/>
                </a:lnTo>
                <a:lnTo>
                  <a:pt x="707656" y="76051"/>
                </a:lnTo>
                <a:lnTo>
                  <a:pt x="702993" y="72181"/>
                </a:lnTo>
                <a:lnTo>
                  <a:pt x="698330" y="68212"/>
                </a:lnTo>
                <a:lnTo>
                  <a:pt x="695998" y="62904"/>
                </a:lnTo>
                <a:lnTo>
                  <a:pt x="696047" y="48815"/>
                </a:lnTo>
                <a:lnTo>
                  <a:pt x="698925" y="42912"/>
                </a:lnTo>
                <a:lnTo>
                  <a:pt x="710732" y="33486"/>
                </a:lnTo>
                <a:lnTo>
                  <a:pt x="718670" y="31105"/>
                </a:lnTo>
                <a:lnTo>
                  <a:pt x="728591" y="31105"/>
                </a:lnTo>
                <a:lnTo>
                  <a:pt x="737977" y="31895"/>
                </a:lnTo>
                <a:lnTo>
                  <a:pt x="746488" y="34267"/>
                </a:lnTo>
                <a:lnTo>
                  <a:pt x="754125" y="38220"/>
                </a:lnTo>
                <a:lnTo>
                  <a:pt x="758887" y="42118"/>
                </a:lnTo>
                <a:lnTo>
                  <a:pt x="722539" y="42118"/>
                </a:lnTo>
                <a:lnTo>
                  <a:pt x="717777" y="43457"/>
                </a:lnTo>
                <a:lnTo>
                  <a:pt x="714304" y="46136"/>
                </a:lnTo>
                <a:lnTo>
                  <a:pt x="710930" y="48815"/>
                </a:lnTo>
                <a:lnTo>
                  <a:pt x="709244" y="52089"/>
                </a:lnTo>
                <a:lnTo>
                  <a:pt x="709244" y="59432"/>
                </a:lnTo>
                <a:lnTo>
                  <a:pt x="736331" y="70544"/>
                </a:lnTo>
                <a:lnTo>
                  <a:pt x="745161" y="72628"/>
                </a:lnTo>
                <a:lnTo>
                  <a:pt x="751858" y="75753"/>
                </a:lnTo>
                <a:lnTo>
                  <a:pt x="760986" y="84087"/>
                </a:lnTo>
                <a:lnTo>
                  <a:pt x="763268" y="89594"/>
                </a:lnTo>
                <a:lnTo>
                  <a:pt x="763196" y="104725"/>
                </a:lnTo>
                <a:lnTo>
                  <a:pt x="760143" y="111025"/>
                </a:lnTo>
                <a:lnTo>
                  <a:pt x="759166" y="111769"/>
                </a:lnTo>
                <a:close/>
              </a:path>
              <a:path w="763269" h="123189">
                <a:moveTo>
                  <a:pt x="754636" y="53131"/>
                </a:moveTo>
                <a:lnTo>
                  <a:pt x="751958" y="50055"/>
                </a:lnTo>
                <a:lnTo>
                  <a:pt x="748336" y="47476"/>
                </a:lnTo>
                <a:lnTo>
                  <a:pt x="743772" y="45392"/>
                </a:lnTo>
                <a:lnTo>
                  <a:pt x="739307" y="43209"/>
                </a:lnTo>
                <a:lnTo>
                  <a:pt x="734247" y="42118"/>
                </a:lnTo>
                <a:lnTo>
                  <a:pt x="758887" y="42118"/>
                </a:lnTo>
                <a:lnTo>
                  <a:pt x="760887" y="43755"/>
                </a:lnTo>
                <a:lnTo>
                  <a:pt x="754636" y="53131"/>
                </a:lnTo>
                <a:close/>
              </a:path>
              <a:path w="763269" h="123189">
                <a:moveTo>
                  <a:pt x="728889" y="122932"/>
                </a:moveTo>
                <a:lnTo>
                  <a:pt x="718369" y="122066"/>
                </a:lnTo>
                <a:lnTo>
                  <a:pt x="708983" y="119471"/>
                </a:lnTo>
                <a:lnTo>
                  <a:pt x="700733" y="115146"/>
                </a:lnTo>
                <a:lnTo>
                  <a:pt x="693617" y="109091"/>
                </a:lnTo>
                <a:lnTo>
                  <a:pt x="700761" y="99417"/>
                </a:lnTo>
                <a:lnTo>
                  <a:pt x="703638" y="102790"/>
                </a:lnTo>
                <a:lnTo>
                  <a:pt x="707607" y="105717"/>
                </a:lnTo>
                <a:lnTo>
                  <a:pt x="712667" y="108198"/>
                </a:lnTo>
                <a:lnTo>
                  <a:pt x="717826" y="110579"/>
                </a:lnTo>
                <a:lnTo>
                  <a:pt x="723432" y="111769"/>
                </a:lnTo>
                <a:lnTo>
                  <a:pt x="759166" y="111769"/>
                </a:lnTo>
                <a:lnTo>
                  <a:pt x="753892" y="115788"/>
                </a:lnTo>
                <a:lnTo>
                  <a:pt x="748813" y="118913"/>
                </a:lnTo>
                <a:lnTo>
                  <a:pt x="742953" y="121146"/>
                </a:lnTo>
                <a:lnTo>
                  <a:pt x="736312" y="122485"/>
                </a:lnTo>
                <a:lnTo>
                  <a:pt x="728889" y="122932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108"/>
            <a:ext cx="4631756" cy="3039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703" y="1302874"/>
            <a:ext cx="1833424" cy="19957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23731" y="1602513"/>
            <a:ext cx="714375" cy="154305"/>
          </a:xfrm>
          <a:custGeom>
            <a:avLst/>
            <a:gdLst/>
            <a:ahLst/>
            <a:cxnLst/>
            <a:rect l="l" t="t" r="r" b="b"/>
            <a:pathLst>
              <a:path w="714375" h="154305">
                <a:moveTo>
                  <a:pt x="85427" y="120699"/>
                </a:moveTo>
                <a:lnTo>
                  <a:pt x="0" y="120699"/>
                </a:lnTo>
                <a:lnTo>
                  <a:pt x="0" y="0"/>
                </a:lnTo>
                <a:lnTo>
                  <a:pt x="85427" y="0"/>
                </a:lnTo>
                <a:lnTo>
                  <a:pt x="85427" y="22621"/>
                </a:lnTo>
                <a:lnTo>
                  <a:pt x="25747" y="22621"/>
                </a:lnTo>
                <a:lnTo>
                  <a:pt x="25747" y="48071"/>
                </a:lnTo>
                <a:lnTo>
                  <a:pt x="84236" y="48071"/>
                </a:lnTo>
                <a:lnTo>
                  <a:pt x="84236" y="70693"/>
                </a:lnTo>
                <a:lnTo>
                  <a:pt x="25747" y="70693"/>
                </a:lnTo>
                <a:lnTo>
                  <a:pt x="25747" y="98077"/>
                </a:lnTo>
                <a:lnTo>
                  <a:pt x="85427" y="98077"/>
                </a:lnTo>
                <a:lnTo>
                  <a:pt x="85427" y="120699"/>
                </a:lnTo>
                <a:close/>
              </a:path>
              <a:path w="714375" h="154305">
                <a:moveTo>
                  <a:pt x="117143" y="120699"/>
                </a:moveTo>
                <a:lnTo>
                  <a:pt x="91693" y="120699"/>
                </a:lnTo>
                <a:lnTo>
                  <a:pt x="122649" y="75753"/>
                </a:lnTo>
                <a:lnTo>
                  <a:pt x="93479" y="33337"/>
                </a:lnTo>
                <a:lnTo>
                  <a:pt x="119226" y="33337"/>
                </a:lnTo>
                <a:lnTo>
                  <a:pt x="137234" y="60275"/>
                </a:lnTo>
                <a:lnTo>
                  <a:pt x="162221" y="60275"/>
                </a:lnTo>
                <a:lnTo>
                  <a:pt x="151522" y="75753"/>
                </a:lnTo>
                <a:lnTo>
                  <a:pt x="162336" y="91231"/>
                </a:lnTo>
                <a:lnTo>
                  <a:pt x="137234" y="91231"/>
                </a:lnTo>
                <a:lnTo>
                  <a:pt x="117143" y="120699"/>
                </a:lnTo>
                <a:close/>
              </a:path>
              <a:path w="714375" h="154305">
                <a:moveTo>
                  <a:pt x="162221" y="60275"/>
                </a:moveTo>
                <a:lnTo>
                  <a:pt x="137234" y="60275"/>
                </a:lnTo>
                <a:lnTo>
                  <a:pt x="155243" y="33337"/>
                </a:lnTo>
                <a:lnTo>
                  <a:pt x="180841" y="33337"/>
                </a:lnTo>
                <a:lnTo>
                  <a:pt x="162221" y="60275"/>
                </a:lnTo>
                <a:close/>
              </a:path>
              <a:path w="714375" h="154305">
                <a:moveTo>
                  <a:pt x="182925" y="120699"/>
                </a:moveTo>
                <a:lnTo>
                  <a:pt x="157177" y="120699"/>
                </a:lnTo>
                <a:lnTo>
                  <a:pt x="137234" y="91231"/>
                </a:lnTo>
                <a:lnTo>
                  <a:pt x="162336" y="91231"/>
                </a:lnTo>
                <a:lnTo>
                  <a:pt x="182925" y="120699"/>
                </a:lnTo>
                <a:close/>
              </a:path>
              <a:path w="714375" h="154305">
                <a:moveTo>
                  <a:pt x="200453" y="60275"/>
                </a:moveTo>
                <a:lnTo>
                  <a:pt x="191821" y="44797"/>
                </a:lnTo>
                <a:lnTo>
                  <a:pt x="200174" y="38806"/>
                </a:lnTo>
                <a:lnTo>
                  <a:pt x="209308" y="34528"/>
                </a:lnTo>
                <a:lnTo>
                  <a:pt x="219224" y="31960"/>
                </a:lnTo>
                <a:lnTo>
                  <a:pt x="229921" y="31105"/>
                </a:lnTo>
                <a:lnTo>
                  <a:pt x="238609" y="31644"/>
                </a:lnTo>
                <a:lnTo>
                  <a:pt x="265575" y="50006"/>
                </a:lnTo>
                <a:lnTo>
                  <a:pt x="225903" y="50006"/>
                </a:lnTo>
                <a:lnTo>
                  <a:pt x="218898" y="50648"/>
                </a:lnTo>
                <a:lnTo>
                  <a:pt x="212322" y="52573"/>
                </a:lnTo>
                <a:lnTo>
                  <a:pt x="206174" y="55782"/>
                </a:lnTo>
                <a:lnTo>
                  <a:pt x="200453" y="60275"/>
                </a:lnTo>
                <a:close/>
              </a:path>
              <a:path w="714375" h="154305">
                <a:moveTo>
                  <a:pt x="268170" y="76348"/>
                </a:moveTo>
                <a:lnTo>
                  <a:pt x="245101" y="76348"/>
                </a:lnTo>
                <a:lnTo>
                  <a:pt x="245101" y="60126"/>
                </a:lnTo>
                <a:lnTo>
                  <a:pt x="243365" y="56604"/>
                </a:lnTo>
                <a:lnTo>
                  <a:pt x="239892" y="54024"/>
                </a:lnTo>
                <a:lnTo>
                  <a:pt x="236420" y="51345"/>
                </a:lnTo>
                <a:lnTo>
                  <a:pt x="231757" y="50006"/>
                </a:lnTo>
                <a:lnTo>
                  <a:pt x="265575" y="50006"/>
                </a:lnTo>
                <a:lnTo>
                  <a:pt x="265677" y="50192"/>
                </a:lnTo>
                <a:lnTo>
                  <a:pt x="267547" y="56787"/>
                </a:lnTo>
                <a:lnTo>
                  <a:pt x="268170" y="64293"/>
                </a:lnTo>
                <a:lnTo>
                  <a:pt x="268170" y="76348"/>
                </a:lnTo>
                <a:close/>
              </a:path>
              <a:path w="714375" h="154305">
                <a:moveTo>
                  <a:pt x="217419" y="122932"/>
                </a:moveTo>
                <a:lnTo>
                  <a:pt x="208986" y="122932"/>
                </a:lnTo>
                <a:lnTo>
                  <a:pt x="201792" y="120253"/>
                </a:lnTo>
                <a:lnTo>
                  <a:pt x="195839" y="114895"/>
                </a:lnTo>
                <a:lnTo>
                  <a:pt x="189985" y="109438"/>
                </a:lnTo>
                <a:lnTo>
                  <a:pt x="187058" y="102443"/>
                </a:lnTo>
                <a:lnTo>
                  <a:pt x="187058" y="85377"/>
                </a:lnTo>
                <a:lnTo>
                  <a:pt x="189837" y="78531"/>
                </a:lnTo>
                <a:lnTo>
                  <a:pt x="195393" y="73372"/>
                </a:lnTo>
                <a:lnTo>
                  <a:pt x="201048" y="68212"/>
                </a:lnTo>
                <a:lnTo>
                  <a:pt x="208390" y="65633"/>
                </a:lnTo>
                <a:lnTo>
                  <a:pt x="217419" y="65633"/>
                </a:lnTo>
                <a:lnTo>
                  <a:pt x="226237" y="66302"/>
                </a:lnTo>
                <a:lnTo>
                  <a:pt x="233790" y="68312"/>
                </a:lnTo>
                <a:lnTo>
                  <a:pt x="240078" y="71660"/>
                </a:lnTo>
                <a:lnTo>
                  <a:pt x="245101" y="76348"/>
                </a:lnTo>
                <a:lnTo>
                  <a:pt x="268170" y="76348"/>
                </a:lnTo>
                <a:lnTo>
                  <a:pt x="268170" y="81260"/>
                </a:lnTo>
                <a:lnTo>
                  <a:pt x="222083" y="81260"/>
                </a:lnTo>
                <a:lnTo>
                  <a:pt x="218213" y="82401"/>
                </a:lnTo>
                <a:lnTo>
                  <a:pt x="211863" y="86965"/>
                </a:lnTo>
                <a:lnTo>
                  <a:pt x="210276" y="90239"/>
                </a:lnTo>
                <a:lnTo>
                  <a:pt x="210276" y="98573"/>
                </a:lnTo>
                <a:lnTo>
                  <a:pt x="211863" y="101748"/>
                </a:lnTo>
                <a:lnTo>
                  <a:pt x="215038" y="104030"/>
                </a:lnTo>
                <a:lnTo>
                  <a:pt x="218213" y="106213"/>
                </a:lnTo>
                <a:lnTo>
                  <a:pt x="222083" y="107305"/>
                </a:lnTo>
                <a:lnTo>
                  <a:pt x="268170" y="107305"/>
                </a:lnTo>
                <a:lnTo>
                  <a:pt x="268170" y="111621"/>
                </a:lnTo>
                <a:lnTo>
                  <a:pt x="245101" y="111621"/>
                </a:lnTo>
                <a:lnTo>
                  <a:pt x="239799" y="116569"/>
                </a:lnTo>
                <a:lnTo>
                  <a:pt x="233418" y="120104"/>
                </a:lnTo>
                <a:lnTo>
                  <a:pt x="225958" y="122225"/>
                </a:lnTo>
                <a:lnTo>
                  <a:pt x="217419" y="122932"/>
                </a:lnTo>
                <a:close/>
              </a:path>
              <a:path w="714375" h="154305">
                <a:moveTo>
                  <a:pt x="268170" y="107305"/>
                </a:moveTo>
                <a:lnTo>
                  <a:pt x="235080" y="107305"/>
                </a:lnTo>
                <a:lnTo>
                  <a:pt x="241232" y="104775"/>
                </a:lnTo>
                <a:lnTo>
                  <a:pt x="245101" y="99714"/>
                </a:lnTo>
                <a:lnTo>
                  <a:pt x="245101" y="88850"/>
                </a:lnTo>
                <a:lnTo>
                  <a:pt x="241232" y="83790"/>
                </a:lnTo>
                <a:lnTo>
                  <a:pt x="235080" y="81260"/>
                </a:lnTo>
                <a:lnTo>
                  <a:pt x="268170" y="81260"/>
                </a:lnTo>
                <a:lnTo>
                  <a:pt x="268170" y="107305"/>
                </a:lnTo>
                <a:close/>
              </a:path>
              <a:path w="714375" h="154305">
                <a:moveTo>
                  <a:pt x="268170" y="120699"/>
                </a:moveTo>
                <a:lnTo>
                  <a:pt x="245101" y="120699"/>
                </a:lnTo>
                <a:lnTo>
                  <a:pt x="245101" y="111621"/>
                </a:lnTo>
                <a:lnTo>
                  <a:pt x="268170" y="111621"/>
                </a:lnTo>
                <a:lnTo>
                  <a:pt x="268170" y="120699"/>
                </a:lnTo>
                <a:close/>
              </a:path>
              <a:path w="714375" h="154305">
                <a:moveTo>
                  <a:pt x="363773" y="44648"/>
                </a:moveTo>
                <a:lnTo>
                  <a:pt x="312125" y="44648"/>
                </a:lnTo>
                <a:lnTo>
                  <a:pt x="314208" y="41374"/>
                </a:lnTo>
                <a:lnTo>
                  <a:pt x="318028" y="38298"/>
                </a:lnTo>
                <a:lnTo>
                  <a:pt x="329240" y="32543"/>
                </a:lnTo>
                <a:lnTo>
                  <a:pt x="334945" y="31105"/>
                </a:lnTo>
                <a:lnTo>
                  <a:pt x="340700" y="31105"/>
                </a:lnTo>
                <a:lnTo>
                  <a:pt x="349360" y="32100"/>
                </a:lnTo>
                <a:lnTo>
                  <a:pt x="356290" y="35086"/>
                </a:lnTo>
                <a:lnTo>
                  <a:pt x="361489" y="40062"/>
                </a:lnTo>
                <a:lnTo>
                  <a:pt x="363773" y="44648"/>
                </a:lnTo>
                <a:close/>
              </a:path>
              <a:path w="714375" h="154305">
                <a:moveTo>
                  <a:pt x="419302" y="47029"/>
                </a:moveTo>
                <a:lnTo>
                  <a:pt x="364959" y="47029"/>
                </a:lnTo>
                <a:lnTo>
                  <a:pt x="367737" y="42564"/>
                </a:lnTo>
                <a:lnTo>
                  <a:pt x="371904" y="38794"/>
                </a:lnTo>
                <a:lnTo>
                  <a:pt x="383017" y="32642"/>
                </a:lnTo>
                <a:lnTo>
                  <a:pt x="388870" y="31105"/>
                </a:lnTo>
                <a:lnTo>
                  <a:pt x="395022" y="31105"/>
                </a:lnTo>
                <a:lnTo>
                  <a:pt x="406287" y="32760"/>
                </a:lnTo>
                <a:lnTo>
                  <a:pt x="414333" y="37727"/>
                </a:lnTo>
                <a:lnTo>
                  <a:pt x="419160" y="46006"/>
                </a:lnTo>
                <a:lnTo>
                  <a:pt x="419302" y="47029"/>
                </a:lnTo>
                <a:close/>
              </a:path>
              <a:path w="714375" h="154305">
                <a:moveTo>
                  <a:pt x="312125" y="120699"/>
                </a:moveTo>
                <a:lnTo>
                  <a:pt x="289205" y="120699"/>
                </a:lnTo>
                <a:lnTo>
                  <a:pt x="289205" y="33337"/>
                </a:lnTo>
                <a:lnTo>
                  <a:pt x="312125" y="33337"/>
                </a:lnTo>
                <a:lnTo>
                  <a:pt x="312125" y="44648"/>
                </a:lnTo>
                <a:lnTo>
                  <a:pt x="363773" y="44648"/>
                </a:lnTo>
                <a:lnTo>
                  <a:pt x="364959" y="47029"/>
                </a:lnTo>
                <a:lnTo>
                  <a:pt x="419302" y="47029"/>
                </a:lnTo>
                <a:lnTo>
                  <a:pt x="419922" y="51494"/>
                </a:lnTo>
                <a:lnTo>
                  <a:pt x="326313" y="51494"/>
                </a:lnTo>
                <a:lnTo>
                  <a:pt x="322692" y="52635"/>
                </a:lnTo>
                <a:lnTo>
                  <a:pt x="316243" y="57100"/>
                </a:lnTo>
                <a:lnTo>
                  <a:pt x="313812" y="59432"/>
                </a:lnTo>
                <a:lnTo>
                  <a:pt x="312226" y="61763"/>
                </a:lnTo>
                <a:lnTo>
                  <a:pt x="312125" y="120699"/>
                </a:lnTo>
                <a:close/>
              </a:path>
              <a:path w="714375" h="154305">
                <a:moveTo>
                  <a:pt x="366447" y="120699"/>
                </a:moveTo>
                <a:lnTo>
                  <a:pt x="343230" y="120699"/>
                </a:lnTo>
                <a:lnTo>
                  <a:pt x="343230" y="56157"/>
                </a:lnTo>
                <a:lnTo>
                  <a:pt x="338914" y="51494"/>
                </a:lnTo>
                <a:lnTo>
                  <a:pt x="380388" y="51494"/>
                </a:lnTo>
                <a:lnTo>
                  <a:pt x="376766" y="52585"/>
                </a:lnTo>
                <a:lnTo>
                  <a:pt x="373591" y="54768"/>
                </a:lnTo>
                <a:lnTo>
                  <a:pt x="370515" y="56951"/>
                </a:lnTo>
                <a:lnTo>
                  <a:pt x="368134" y="59283"/>
                </a:lnTo>
                <a:lnTo>
                  <a:pt x="366447" y="61763"/>
                </a:lnTo>
                <a:lnTo>
                  <a:pt x="366447" y="120699"/>
                </a:lnTo>
                <a:close/>
              </a:path>
              <a:path w="714375" h="154305">
                <a:moveTo>
                  <a:pt x="420769" y="120699"/>
                </a:moveTo>
                <a:lnTo>
                  <a:pt x="397552" y="120699"/>
                </a:lnTo>
                <a:lnTo>
                  <a:pt x="397552" y="56157"/>
                </a:lnTo>
                <a:lnTo>
                  <a:pt x="393187" y="51494"/>
                </a:lnTo>
                <a:lnTo>
                  <a:pt x="419922" y="51494"/>
                </a:lnTo>
                <a:lnTo>
                  <a:pt x="420680" y="56951"/>
                </a:lnTo>
                <a:lnTo>
                  <a:pt x="420769" y="120699"/>
                </a:lnTo>
                <a:close/>
              </a:path>
              <a:path w="714375" h="154305">
                <a:moveTo>
                  <a:pt x="519175" y="44350"/>
                </a:moveTo>
                <a:lnTo>
                  <a:pt x="463526" y="44350"/>
                </a:lnTo>
                <a:lnTo>
                  <a:pt x="469172" y="38555"/>
                </a:lnTo>
                <a:lnTo>
                  <a:pt x="475544" y="34416"/>
                </a:lnTo>
                <a:lnTo>
                  <a:pt x="482641" y="31932"/>
                </a:lnTo>
                <a:lnTo>
                  <a:pt x="490464" y="31105"/>
                </a:lnTo>
                <a:lnTo>
                  <a:pt x="498742" y="31867"/>
                </a:lnTo>
                <a:lnTo>
                  <a:pt x="506165" y="34156"/>
                </a:lnTo>
                <a:lnTo>
                  <a:pt x="512732" y="37969"/>
                </a:lnTo>
                <a:lnTo>
                  <a:pt x="518444" y="43309"/>
                </a:lnTo>
                <a:lnTo>
                  <a:pt x="519175" y="44350"/>
                </a:lnTo>
                <a:close/>
              </a:path>
              <a:path w="714375" h="154305">
                <a:moveTo>
                  <a:pt x="463526" y="154037"/>
                </a:moveTo>
                <a:lnTo>
                  <a:pt x="440606" y="154037"/>
                </a:lnTo>
                <a:lnTo>
                  <a:pt x="440606" y="33337"/>
                </a:lnTo>
                <a:lnTo>
                  <a:pt x="463526" y="33337"/>
                </a:lnTo>
                <a:lnTo>
                  <a:pt x="463526" y="44350"/>
                </a:lnTo>
                <a:lnTo>
                  <a:pt x="519175" y="44350"/>
                </a:lnTo>
                <a:lnTo>
                  <a:pt x="523132" y="49987"/>
                </a:lnTo>
                <a:lnTo>
                  <a:pt x="523776" y="51494"/>
                </a:lnTo>
                <a:lnTo>
                  <a:pt x="479550" y="51494"/>
                </a:lnTo>
                <a:lnTo>
                  <a:pt x="475780" y="52486"/>
                </a:lnTo>
                <a:lnTo>
                  <a:pt x="472009" y="54471"/>
                </a:lnTo>
                <a:lnTo>
                  <a:pt x="468239" y="56356"/>
                </a:lnTo>
                <a:lnTo>
                  <a:pt x="465411" y="58687"/>
                </a:lnTo>
                <a:lnTo>
                  <a:pt x="463526" y="61466"/>
                </a:lnTo>
                <a:lnTo>
                  <a:pt x="463526" y="92422"/>
                </a:lnTo>
                <a:lnTo>
                  <a:pt x="479550" y="102393"/>
                </a:lnTo>
                <a:lnTo>
                  <a:pt x="523744" y="102393"/>
                </a:lnTo>
                <a:lnTo>
                  <a:pt x="523215" y="103649"/>
                </a:lnTo>
                <a:lnTo>
                  <a:pt x="519201" y="109537"/>
                </a:lnTo>
                <a:lnTo>
                  <a:pt x="463526" y="109537"/>
                </a:lnTo>
                <a:lnTo>
                  <a:pt x="463526" y="154037"/>
                </a:lnTo>
                <a:close/>
              </a:path>
              <a:path w="714375" h="154305">
                <a:moveTo>
                  <a:pt x="523744" y="102393"/>
                </a:moveTo>
                <a:lnTo>
                  <a:pt x="489869" y="102393"/>
                </a:lnTo>
                <a:lnTo>
                  <a:pt x="495177" y="100062"/>
                </a:lnTo>
                <a:lnTo>
                  <a:pt x="499245" y="95398"/>
                </a:lnTo>
                <a:lnTo>
                  <a:pt x="503313" y="90636"/>
                </a:lnTo>
                <a:lnTo>
                  <a:pt x="505347" y="84484"/>
                </a:lnTo>
                <a:lnTo>
                  <a:pt x="505347" y="69304"/>
                </a:lnTo>
                <a:lnTo>
                  <a:pt x="503313" y="63152"/>
                </a:lnTo>
                <a:lnTo>
                  <a:pt x="495177" y="53826"/>
                </a:lnTo>
                <a:lnTo>
                  <a:pt x="489869" y="51494"/>
                </a:lnTo>
                <a:lnTo>
                  <a:pt x="523776" y="51494"/>
                </a:lnTo>
                <a:lnTo>
                  <a:pt x="526480" y="57819"/>
                </a:lnTo>
                <a:lnTo>
                  <a:pt x="528489" y="66805"/>
                </a:lnTo>
                <a:lnTo>
                  <a:pt x="529159" y="76944"/>
                </a:lnTo>
                <a:lnTo>
                  <a:pt x="528499" y="86906"/>
                </a:lnTo>
                <a:lnTo>
                  <a:pt x="526517" y="95808"/>
                </a:lnTo>
                <a:lnTo>
                  <a:pt x="523744" y="102393"/>
                </a:lnTo>
                <a:close/>
              </a:path>
              <a:path w="714375" h="154305">
                <a:moveTo>
                  <a:pt x="490464" y="122932"/>
                </a:moveTo>
                <a:lnTo>
                  <a:pt x="482474" y="122094"/>
                </a:lnTo>
                <a:lnTo>
                  <a:pt x="475321" y="119583"/>
                </a:lnTo>
                <a:lnTo>
                  <a:pt x="469005" y="115397"/>
                </a:lnTo>
                <a:lnTo>
                  <a:pt x="463526" y="109537"/>
                </a:lnTo>
                <a:lnTo>
                  <a:pt x="519201" y="109537"/>
                </a:lnTo>
                <a:lnTo>
                  <a:pt x="490464" y="122932"/>
                </a:lnTo>
                <a:close/>
              </a:path>
              <a:path w="714375" h="154305">
                <a:moveTo>
                  <a:pt x="567126" y="120699"/>
                </a:moveTo>
                <a:lnTo>
                  <a:pt x="544206" y="120699"/>
                </a:lnTo>
                <a:lnTo>
                  <a:pt x="544206" y="0"/>
                </a:lnTo>
                <a:lnTo>
                  <a:pt x="567126" y="0"/>
                </a:lnTo>
                <a:lnTo>
                  <a:pt x="567126" y="120699"/>
                </a:lnTo>
                <a:close/>
              </a:path>
              <a:path w="714375" h="154305">
                <a:moveTo>
                  <a:pt x="637087" y="122932"/>
                </a:moveTo>
                <a:lnTo>
                  <a:pt x="630241" y="122932"/>
                </a:lnTo>
                <a:lnTo>
                  <a:pt x="620372" y="122132"/>
                </a:lnTo>
                <a:lnTo>
                  <a:pt x="586746" y="95436"/>
                </a:lnTo>
                <a:lnTo>
                  <a:pt x="583509" y="76944"/>
                </a:lnTo>
                <a:lnTo>
                  <a:pt x="584318" y="67530"/>
                </a:lnTo>
                <a:lnTo>
                  <a:pt x="611005" y="34379"/>
                </a:lnTo>
                <a:lnTo>
                  <a:pt x="628753" y="31105"/>
                </a:lnTo>
                <a:lnTo>
                  <a:pt x="637980" y="31942"/>
                </a:lnTo>
                <a:lnTo>
                  <a:pt x="646314" y="34453"/>
                </a:lnTo>
                <a:lnTo>
                  <a:pt x="653756" y="38639"/>
                </a:lnTo>
                <a:lnTo>
                  <a:pt x="660304" y="44499"/>
                </a:lnTo>
                <a:lnTo>
                  <a:pt x="663975" y="49410"/>
                </a:lnTo>
                <a:lnTo>
                  <a:pt x="622700" y="49410"/>
                </a:lnTo>
                <a:lnTo>
                  <a:pt x="617739" y="51246"/>
                </a:lnTo>
                <a:lnTo>
                  <a:pt x="610000" y="58588"/>
                </a:lnTo>
                <a:lnTo>
                  <a:pt x="607768" y="63202"/>
                </a:lnTo>
                <a:lnTo>
                  <a:pt x="607173" y="68758"/>
                </a:lnTo>
                <a:lnTo>
                  <a:pt x="671672" y="68758"/>
                </a:lnTo>
                <a:lnTo>
                  <a:pt x="671745" y="69056"/>
                </a:lnTo>
                <a:lnTo>
                  <a:pt x="672508" y="79325"/>
                </a:lnTo>
                <a:lnTo>
                  <a:pt x="672508" y="84385"/>
                </a:lnTo>
                <a:lnTo>
                  <a:pt x="607619" y="84385"/>
                </a:lnTo>
                <a:lnTo>
                  <a:pt x="608314" y="89941"/>
                </a:lnTo>
                <a:lnTo>
                  <a:pt x="610794" y="94704"/>
                </a:lnTo>
                <a:lnTo>
                  <a:pt x="619327" y="102641"/>
                </a:lnTo>
                <a:lnTo>
                  <a:pt x="625231" y="104626"/>
                </a:lnTo>
                <a:lnTo>
                  <a:pt x="662108" y="104626"/>
                </a:lnTo>
                <a:lnTo>
                  <a:pt x="666257" y="110728"/>
                </a:lnTo>
                <a:lnTo>
                  <a:pt x="661892" y="114696"/>
                </a:lnTo>
                <a:lnTo>
                  <a:pt x="656484" y="117723"/>
                </a:lnTo>
                <a:lnTo>
                  <a:pt x="643685" y="121890"/>
                </a:lnTo>
                <a:lnTo>
                  <a:pt x="637087" y="122932"/>
                </a:lnTo>
                <a:close/>
              </a:path>
              <a:path w="714375" h="154305">
                <a:moveTo>
                  <a:pt x="671672" y="68758"/>
                </a:moveTo>
                <a:lnTo>
                  <a:pt x="650333" y="68758"/>
                </a:lnTo>
                <a:lnTo>
                  <a:pt x="649936" y="63003"/>
                </a:lnTo>
                <a:lnTo>
                  <a:pt x="647753" y="58340"/>
                </a:lnTo>
                <a:lnTo>
                  <a:pt x="639816" y="51196"/>
                </a:lnTo>
                <a:lnTo>
                  <a:pt x="634805" y="49410"/>
                </a:lnTo>
                <a:lnTo>
                  <a:pt x="663975" y="49410"/>
                </a:lnTo>
                <a:lnTo>
                  <a:pt x="665643" y="51643"/>
                </a:lnTo>
                <a:lnTo>
                  <a:pt x="669457" y="59828"/>
                </a:lnTo>
                <a:lnTo>
                  <a:pt x="671672" y="68758"/>
                </a:lnTo>
                <a:close/>
              </a:path>
              <a:path w="714375" h="154305">
                <a:moveTo>
                  <a:pt x="662108" y="104626"/>
                </a:moveTo>
                <a:lnTo>
                  <a:pt x="636343" y="104626"/>
                </a:lnTo>
                <a:lnTo>
                  <a:pt x="640361" y="103882"/>
                </a:lnTo>
                <a:lnTo>
                  <a:pt x="644826" y="102393"/>
                </a:lnTo>
                <a:lnTo>
                  <a:pt x="649291" y="100806"/>
                </a:lnTo>
                <a:lnTo>
                  <a:pt x="653061" y="98623"/>
                </a:lnTo>
                <a:lnTo>
                  <a:pt x="656137" y="95845"/>
                </a:lnTo>
                <a:lnTo>
                  <a:pt x="662108" y="104626"/>
                </a:lnTo>
                <a:close/>
              </a:path>
              <a:path w="714375" h="154305">
                <a:moveTo>
                  <a:pt x="703159" y="61317"/>
                </a:moveTo>
                <a:lnTo>
                  <a:pt x="695222" y="61317"/>
                </a:lnTo>
                <a:lnTo>
                  <a:pt x="691749" y="59878"/>
                </a:lnTo>
                <a:lnTo>
                  <a:pt x="688772" y="57001"/>
                </a:lnTo>
                <a:lnTo>
                  <a:pt x="685895" y="54123"/>
                </a:lnTo>
                <a:lnTo>
                  <a:pt x="684456" y="50700"/>
                </a:lnTo>
                <a:lnTo>
                  <a:pt x="684456" y="42763"/>
                </a:lnTo>
                <a:lnTo>
                  <a:pt x="685895" y="39340"/>
                </a:lnTo>
                <a:lnTo>
                  <a:pt x="691749" y="33486"/>
                </a:lnTo>
                <a:lnTo>
                  <a:pt x="695222" y="31998"/>
                </a:lnTo>
                <a:lnTo>
                  <a:pt x="703159" y="31998"/>
                </a:lnTo>
                <a:lnTo>
                  <a:pt x="706582" y="33486"/>
                </a:lnTo>
                <a:lnTo>
                  <a:pt x="709460" y="36462"/>
                </a:lnTo>
                <a:lnTo>
                  <a:pt x="712337" y="39340"/>
                </a:lnTo>
                <a:lnTo>
                  <a:pt x="713776" y="42763"/>
                </a:lnTo>
                <a:lnTo>
                  <a:pt x="713776" y="50700"/>
                </a:lnTo>
                <a:lnTo>
                  <a:pt x="712337" y="54123"/>
                </a:lnTo>
                <a:lnTo>
                  <a:pt x="706582" y="59878"/>
                </a:lnTo>
                <a:lnTo>
                  <a:pt x="703159" y="61317"/>
                </a:lnTo>
                <a:close/>
              </a:path>
              <a:path w="714375" h="154305">
                <a:moveTo>
                  <a:pt x="703159" y="122634"/>
                </a:moveTo>
                <a:lnTo>
                  <a:pt x="695222" y="122634"/>
                </a:lnTo>
                <a:lnTo>
                  <a:pt x="691749" y="121195"/>
                </a:lnTo>
                <a:lnTo>
                  <a:pt x="688772" y="118318"/>
                </a:lnTo>
                <a:lnTo>
                  <a:pt x="685895" y="115441"/>
                </a:lnTo>
                <a:lnTo>
                  <a:pt x="684456" y="112017"/>
                </a:lnTo>
                <a:lnTo>
                  <a:pt x="684456" y="104080"/>
                </a:lnTo>
                <a:lnTo>
                  <a:pt x="685895" y="100657"/>
                </a:lnTo>
                <a:lnTo>
                  <a:pt x="691749" y="94803"/>
                </a:lnTo>
                <a:lnTo>
                  <a:pt x="695222" y="93315"/>
                </a:lnTo>
                <a:lnTo>
                  <a:pt x="703159" y="93315"/>
                </a:lnTo>
                <a:lnTo>
                  <a:pt x="706582" y="94803"/>
                </a:lnTo>
                <a:lnTo>
                  <a:pt x="709460" y="97780"/>
                </a:lnTo>
                <a:lnTo>
                  <a:pt x="712337" y="100657"/>
                </a:lnTo>
                <a:lnTo>
                  <a:pt x="713776" y="104080"/>
                </a:lnTo>
                <a:lnTo>
                  <a:pt x="713776" y="112017"/>
                </a:lnTo>
                <a:lnTo>
                  <a:pt x="712337" y="115441"/>
                </a:lnTo>
                <a:lnTo>
                  <a:pt x="706582" y="121195"/>
                </a:lnTo>
                <a:lnTo>
                  <a:pt x="703159" y="122634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5249" y="1162308"/>
            <a:ext cx="6742430" cy="361124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1174750" marR="1398905">
              <a:lnSpc>
                <a:spcPct val="151800"/>
              </a:lnSpc>
              <a:spcBef>
                <a:spcPts val="685"/>
              </a:spcBef>
            </a:pPr>
            <a:r>
              <a:rPr sz="1400" dirty="0">
                <a:solidFill>
                  <a:srgbClr val="00B418"/>
                </a:solidFill>
                <a:latin typeface="Courier New"/>
                <a:cs typeface="Courier New"/>
              </a:rPr>
              <a:t># </a:t>
            </a:r>
            <a:r>
              <a:rPr sz="1400" spc="-5" dirty="0">
                <a:solidFill>
                  <a:srgbClr val="00B418"/>
                </a:solidFill>
                <a:latin typeface="Courier New"/>
                <a:cs typeface="Courier New"/>
              </a:rPr>
              <a:t>Want to count number of unique values </a:t>
            </a:r>
            <a:r>
              <a:rPr sz="1400" spc="-830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def</a:t>
            </a:r>
            <a:r>
              <a:rPr sz="1400" spc="50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000A2"/>
                </a:solidFill>
                <a:latin typeface="Courier New"/>
                <a:cs typeface="Courier New"/>
              </a:rPr>
              <a:t>reduce</a:t>
            </a:r>
            <a:r>
              <a:rPr sz="1400" spc="-5" dirty="0">
                <a:latin typeface="Courier New"/>
                <a:cs typeface="Courier New"/>
              </a:rPr>
              <a:t>(</a:t>
            </a:r>
            <a:r>
              <a:rPr sz="1400" i="1" spc="-5" dirty="0">
                <a:latin typeface="Courier New"/>
                <a:cs typeface="Courier New"/>
              </a:rPr>
              <a:t>self</a:t>
            </a:r>
            <a:r>
              <a:rPr sz="1400" spc="-5" dirty="0">
                <a:latin typeface="Courier New"/>
                <a:cs typeface="Courier New"/>
              </a:rPr>
              <a:t>,</a:t>
            </a:r>
            <a:r>
              <a:rPr sz="1400" spc="2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key</a:t>
            </a:r>
            <a:r>
              <a:rPr sz="1400" spc="-5" dirty="0">
                <a:latin typeface="Courier New"/>
                <a:cs typeface="Courier New"/>
              </a:rPr>
              <a:t>,</a:t>
            </a:r>
            <a:r>
              <a:rPr sz="1400" spc="25" dirty="0">
                <a:latin typeface="Courier New"/>
                <a:cs typeface="Courier New"/>
              </a:rPr>
              <a:t> </a:t>
            </a:r>
            <a:r>
              <a:rPr sz="1400" i="1" spc="-5" dirty="0">
                <a:latin typeface="Courier New"/>
                <a:cs typeface="Courier New"/>
              </a:rPr>
              <a:t>values</a:t>
            </a:r>
            <a:r>
              <a:rPr sz="1400" spc="-5" dirty="0">
                <a:latin typeface="Courier New"/>
                <a:cs typeface="Courier New"/>
              </a:rPr>
              <a:t>):</a:t>
            </a:r>
            <a:endParaRPr sz="1400">
              <a:latin typeface="Courier New"/>
              <a:cs typeface="Courier New"/>
            </a:endParaRPr>
          </a:p>
          <a:p>
            <a:pPr marL="1601470" marR="5080" indent="7620">
              <a:lnSpc>
                <a:spcPct val="151800"/>
              </a:lnSpc>
            </a:pPr>
            <a:r>
              <a:rPr sz="1400" dirty="0">
                <a:solidFill>
                  <a:srgbClr val="00B418"/>
                </a:solidFill>
                <a:latin typeface="Courier New"/>
                <a:cs typeface="Courier New"/>
              </a:rPr>
              <a:t># </a:t>
            </a:r>
            <a:r>
              <a:rPr sz="1400" spc="-5" dirty="0">
                <a:solidFill>
                  <a:srgbClr val="00B418"/>
                </a:solidFill>
                <a:latin typeface="Courier New"/>
                <a:cs typeface="Courier New"/>
              </a:rPr>
              <a:t>'unique' will store all distinct values we see </a:t>
            </a:r>
            <a:r>
              <a:rPr sz="1400" spc="-830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unique</a:t>
            </a:r>
            <a:r>
              <a:rPr sz="1400" spc="160" dirty="0">
                <a:latin typeface="Courier New"/>
                <a:cs typeface="Courier New"/>
              </a:rPr>
              <a:t> </a:t>
            </a:r>
            <a:r>
              <a:rPr sz="1400" b="1" dirty="0">
                <a:solidFill>
                  <a:srgbClr val="0100B6"/>
                </a:solidFill>
                <a:latin typeface="Courier New"/>
                <a:cs typeface="Courier New"/>
              </a:rPr>
              <a:t>=</a:t>
            </a:r>
            <a:r>
              <a:rPr sz="1400" b="1" spc="5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6C78DE"/>
                </a:solidFill>
                <a:latin typeface="Courier New"/>
                <a:cs typeface="Courier New"/>
              </a:rPr>
              <a:t>set</a:t>
            </a:r>
            <a:r>
              <a:rPr sz="1400" spc="-5" dirty="0">
                <a:latin typeface="Courier New"/>
                <a:cs typeface="Courier New"/>
              </a:rPr>
              <a:t>()</a:t>
            </a:r>
            <a:endParaRPr sz="1400">
              <a:latin typeface="Courier New"/>
              <a:cs typeface="Courier New"/>
            </a:endParaRPr>
          </a:p>
          <a:p>
            <a:pPr marL="1609090">
              <a:lnSpc>
                <a:spcPct val="100000"/>
              </a:lnSpc>
              <a:spcBef>
                <a:spcPts val="869"/>
              </a:spcBef>
            </a:pPr>
            <a:r>
              <a:rPr sz="1400" b="1" spc="-5" dirty="0">
                <a:solidFill>
                  <a:srgbClr val="0100B6"/>
                </a:solidFill>
                <a:latin typeface="Courier New"/>
                <a:cs typeface="Courier New"/>
              </a:rPr>
              <a:t>for</a:t>
            </a:r>
            <a:r>
              <a:rPr sz="1400" b="1" spc="-30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latin typeface="Courier New"/>
                <a:cs typeface="Courier New"/>
              </a:rPr>
              <a:t>v</a:t>
            </a:r>
            <a:r>
              <a:rPr sz="1400" spc="1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0100B6"/>
                </a:solidFill>
                <a:latin typeface="Courier New"/>
                <a:cs typeface="Courier New"/>
              </a:rPr>
              <a:t>in</a:t>
            </a:r>
            <a:r>
              <a:rPr sz="1400" b="1" spc="-30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values:</a:t>
            </a:r>
            <a:endParaRPr sz="1400">
              <a:latin typeface="Courier New"/>
              <a:cs typeface="Courier New"/>
            </a:endParaRPr>
          </a:p>
          <a:p>
            <a:pPr marL="2454910" marR="2656205" indent="-411480">
              <a:lnSpc>
                <a:spcPct val="151800"/>
              </a:lnSpc>
            </a:pPr>
            <a:r>
              <a:rPr sz="1400" b="1" spc="-5" dirty="0">
                <a:solidFill>
                  <a:srgbClr val="0100B6"/>
                </a:solidFill>
                <a:latin typeface="Courier New"/>
                <a:cs typeface="Courier New"/>
              </a:rPr>
              <a:t>if </a:t>
            </a:r>
            <a:r>
              <a:rPr sz="1400" dirty="0">
                <a:latin typeface="Courier New"/>
                <a:cs typeface="Courier New"/>
              </a:rPr>
              <a:t>v </a:t>
            </a:r>
            <a:r>
              <a:rPr sz="1400" b="1" spc="-5" dirty="0">
                <a:solidFill>
                  <a:srgbClr val="0100B6"/>
                </a:solidFill>
                <a:latin typeface="Courier New"/>
                <a:cs typeface="Courier New"/>
              </a:rPr>
              <a:t>not in </a:t>
            </a:r>
            <a:r>
              <a:rPr sz="1400" spc="-5" dirty="0">
                <a:latin typeface="Courier New"/>
                <a:cs typeface="Courier New"/>
              </a:rPr>
              <a:t>unique: </a:t>
            </a:r>
            <a:r>
              <a:rPr sz="1400" spc="-830" dirty="0"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unique.add(v)</a:t>
            </a:r>
            <a:endParaRPr sz="1400">
              <a:latin typeface="Courier New"/>
              <a:cs typeface="Courier New"/>
            </a:endParaRPr>
          </a:p>
          <a:p>
            <a:pPr marL="1609090">
              <a:lnSpc>
                <a:spcPct val="100000"/>
              </a:lnSpc>
              <a:spcBef>
                <a:spcPts val="869"/>
              </a:spcBef>
            </a:pPr>
            <a:r>
              <a:rPr sz="1400" dirty="0">
                <a:solidFill>
                  <a:srgbClr val="00B418"/>
                </a:solidFill>
                <a:latin typeface="Courier New"/>
                <a:cs typeface="Courier New"/>
              </a:rPr>
              <a:t>#</a:t>
            </a:r>
            <a:r>
              <a:rPr sz="1400" spc="-20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B418"/>
                </a:solidFill>
                <a:latin typeface="Courier New"/>
                <a:cs typeface="Courier New"/>
              </a:rPr>
              <a:t>yield</a:t>
            </a:r>
            <a:r>
              <a:rPr sz="14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B418"/>
                </a:solidFill>
                <a:latin typeface="Courier New"/>
                <a:cs typeface="Courier New"/>
              </a:rPr>
              <a:t>size</a:t>
            </a:r>
            <a:r>
              <a:rPr sz="14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B418"/>
                </a:solidFill>
                <a:latin typeface="Courier New"/>
                <a:cs typeface="Courier New"/>
              </a:rPr>
              <a:t>of</a:t>
            </a:r>
            <a:r>
              <a:rPr sz="1400" spc="-20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B418"/>
                </a:solidFill>
                <a:latin typeface="Courier New"/>
                <a:cs typeface="Courier New"/>
              </a:rPr>
              <a:t>unique</a:t>
            </a:r>
            <a:r>
              <a:rPr sz="14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B418"/>
                </a:solidFill>
                <a:latin typeface="Courier New"/>
                <a:cs typeface="Courier New"/>
              </a:rPr>
              <a:t>value</a:t>
            </a:r>
            <a:r>
              <a:rPr sz="14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0B418"/>
                </a:solidFill>
                <a:latin typeface="Courier New"/>
                <a:cs typeface="Courier New"/>
              </a:rPr>
              <a:t>set</a:t>
            </a:r>
            <a:endParaRPr sz="1400">
              <a:latin typeface="Courier New"/>
              <a:cs typeface="Courier New"/>
            </a:endParaRPr>
          </a:p>
          <a:p>
            <a:pPr marL="1609090">
              <a:lnSpc>
                <a:spcPct val="100000"/>
              </a:lnSpc>
              <a:spcBef>
                <a:spcPts val="869"/>
              </a:spcBef>
            </a:pPr>
            <a:r>
              <a:rPr sz="1400" b="1" spc="-5" dirty="0">
                <a:solidFill>
                  <a:srgbClr val="0100B6"/>
                </a:solidFill>
                <a:latin typeface="Courier New"/>
                <a:cs typeface="Courier New"/>
              </a:rPr>
              <a:t>yield</a:t>
            </a:r>
            <a:r>
              <a:rPr sz="1400" b="1" spc="-40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latin typeface="Courier New"/>
                <a:cs typeface="Courier New"/>
              </a:rPr>
              <a:t>(key,</a:t>
            </a:r>
            <a:r>
              <a:rPr sz="1400" spc="65" dirty="0">
                <a:latin typeface="Courier New"/>
                <a:cs typeface="Courier New"/>
              </a:rPr>
              <a:t> </a:t>
            </a:r>
            <a:r>
              <a:rPr sz="1400" b="1" spc="-5" dirty="0">
                <a:solidFill>
                  <a:srgbClr val="3C4C72"/>
                </a:solidFill>
                <a:latin typeface="Courier New"/>
                <a:cs typeface="Courier New"/>
              </a:rPr>
              <a:t>len</a:t>
            </a:r>
            <a:r>
              <a:rPr sz="1400" spc="-5" dirty="0">
                <a:latin typeface="Courier New"/>
                <a:cs typeface="Courier New"/>
              </a:rPr>
              <a:t>(unique))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1699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202729"/>
                </a:solidFill>
              </a:rPr>
              <a:t>Parallelism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59967" y="1167715"/>
            <a:ext cx="8185784" cy="3101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marR="5080" indent="-382270">
              <a:lnSpc>
                <a:spcPct val="115599"/>
              </a:lnSpc>
              <a:spcBef>
                <a:spcPts val="100"/>
              </a:spcBef>
              <a:buFont typeface="Arial MT"/>
              <a:buChar char="●"/>
              <a:tabLst>
                <a:tab pos="394335" algn="l"/>
                <a:tab pos="394970" algn="l"/>
              </a:tabLst>
            </a:pPr>
            <a:r>
              <a:rPr sz="2000" spc="-130" dirty="0">
                <a:solidFill>
                  <a:srgbClr val="616161"/>
                </a:solidFill>
                <a:latin typeface="Trebuchet MS"/>
                <a:cs typeface="Trebuchet MS"/>
              </a:rPr>
              <a:t>If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10" dirty="0">
                <a:solidFill>
                  <a:srgbClr val="616161"/>
                </a:solidFill>
                <a:latin typeface="Trebuchet MS"/>
                <a:cs typeface="Trebuchet MS"/>
              </a:rPr>
              <a:t>Moore’s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616161"/>
                </a:solidFill>
                <a:latin typeface="Trebuchet MS"/>
                <a:cs typeface="Trebuchet MS"/>
              </a:rPr>
              <a:t>law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616161"/>
                </a:solidFill>
                <a:latin typeface="Trebuchet MS"/>
                <a:cs typeface="Trebuchet MS"/>
              </a:rPr>
              <a:t>is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616161"/>
                </a:solidFill>
                <a:latin typeface="Trebuchet MS"/>
                <a:cs typeface="Trebuchet MS"/>
              </a:rPr>
              <a:t>slowing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616161"/>
                </a:solidFill>
                <a:latin typeface="Trebuchet MS"/>
                <a:cs typeface="Trebuchet MS"/>
              </a:rPr>
              <a:t>down</a:t>
            </a:r>
            <a:r>
              <a:rPr sz="20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616161"/>
                </a:solidFill>
                <a:latin typeface="Trebuchet MS"/>
                <a:cs typeface="Trebuchet MS"/>
              </a:rPr>
              <a:t>how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dirty="0">
                <a:solidFill>
                  <a:srgbClr val="616161"/>
                </a:solidFill>
                <a:latin typeface="Trebuchet MS"/>
                <a:cs typeface="Trebuchet MS"/>
              </a:rPr>
              <a:t>can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5" dirty="0">
                <a:solidFill>
                  <a:srgbClr val="616161"/>
                </a:solidFill>
                <a:latin typeface="Trebuchet MS"/>
                <a:cs typeface="Trebuchet MS"/>
              </a:rPr>
              <a:t>we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35" dirty="0">
                <a:solidFill>
                  <a:srgbClr val="616161"/>
                </a:solidFill>
                <a:latin typeface="Trebuchet MS"/>
                <a:cs typeface="Trebuchet MS"/>
              </a:rPr>
              <a:t>process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616161"/>
                </a:solidFill>
                <a:latin typeface="Trebuchet MS"/>
                <a:cs typeface="Trebuchet MS"/>
              </a:rPr>
              <a:t>data</a:t>
            </a:r>
            <a:r>
              <a:rPr sz="20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616161"/>
                </a:solidFill>
                <a:latin typeface="Trebuchet MS"/>
                <a:cs typeface="Trebuchet MS"/>
              </a:rPr>
              <a:t>at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616161"/>
                </a:solidFill>
                <a:latin typeface="Trebuchet MS"/>
                <a:cs typeface="Trebuchet MS"/>
              </a:rPr>
              <a:t>local </a:t>
            </a:r>
            <a:r>
              <a:rPr sz="2000" spc="-5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30" dirty="0">
                <a:solidFill>
                  <a:srgbClr val="616161"/>
                </a:solidFill>
                <a:latin typeface="Trebuchet MS"/>
                <a:cs typeface="Trebuchet MS"/>
              </a:rPr>
              <a:t>scale?</a:t>
            </a:r>
            <a:endParaRPr sz="2000">
              <a:latin typeface="Trebuchet MS"/>
              <a:cs typeface="Trebuchet MS"/>
            </a:endParaRPr>
          </a:p>
          <a:p>
            <a:pPr marL="851535" lvl="1" indent="-382270">
              <a:lnSpc>
                <a:spcPct val="100000"/>
              </a:lnSpc>
              <a:spcBef>
                <a:spcPts val="375"/>
              </a:spcBef>
              <a:buFont typeface="Arial MT"/>
              <a:buChar char="○"/>
              <a:tabLst>
                <a:tab pos="851535" algn="l"/>
                <a:tab pos="852169" algn="l"/>
              </a:tabLst>
            </a:pPr>
            <a:r>
              <a:rPr sz="2000" spc="4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2000" spc="-1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616161"/>
                </a:solidFill>
                <a:latin typeface="Trebuchet MS"/>
                <a:cs typeface="Trebuchet MS"/>
              </a:rPr>
              <a:t>CPU</a:t>
            </a:r>
            <a:r>
              <a:rPr sz="2000" spc="-1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616161"/>
                </a:solidFill>
                <a:latin typeface="Trebuchet MS"/>
                <a:cs typeface="Trebuchet MS"/>
              </a:rPr>
              <a:t>cores</a:t>
            </a:r>
            <a:r>
              <a:rPr sz="2000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616161"/>
                </a:solidFill>
                <a:latin typeface="Trebuchet MS"/>
                <a:cs typeface="Trebuchet MS"/>
              </a:rPr>
              <a:t>per</a:t>
            </a:r>
            <a:r>
              <a:rPr sz="2000" spc="-10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616161"/>
                </a:solidFill>
                <a:latin typeface="Trebuchet MS"/>
                <a:cs typeface="Trebuchet MS"/>
              </a:rPr>
              <a:t>processor</a:t>
            </a:r>
            <a:endParaRPr sz="2000">
              <a:latin typeface="Trebuchet MS"/>
              <a:cs typeface="Trebuchet MS"/>
            </a:endParaRPr>
          </a:p>
          <a:p>
            <a:pPr marL="851535" lvl="1" indent="-382270">
              <a:lnSpc>
                <a:spcPct val="100000"/>
              </a:lnSpc>
              <a:spcBef>
                <a:spcPts val="375"/>
              </a:spcBef>
              <a:buFont typeface="Arial MT"/>
              <a:buChar char="○"/>
              <a:tabLst>
                <a:tab pos="851535" algn="l"/>
                <a:tab pos="852169" algn="l"/>
              </a:tabLst>
            </a:pPr>
            <a:r>
              <a:rPr sz="2000" spc="4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80" dirty="0">
                <a:solidFill>
                  <a:srgbClr val="616161"/>
                </a:solidFill>
                <a:latin typeface="Trebuchet MS"/>
                <a:cs typeface="Trebuchet MS"/>
              </a:rPr>
              <a:t>efficient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616161"/>
                </a:solidFill>
                <a:latin typeface="Trebuchet MS"/>
                <a:cs typeface="Trebuchet MS"/>
              </a:rPr>
              <a:t>multithreading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459" dirty="0">
                <a:solidFill>
                  <a:srgbClr val="616161"/>
                </a:solidFill>
                <a:latin typeface="Trebuchet MS"/>
                <a:cs typeface="Trebuchet MS"/>
              </a:rPr>
              <a:t>/</a:t>
            </a:r>
            <a:r>
              <a:rPr sz="2000" spc="-3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15" dirty="0">
                <a:solidFill>
                  <a:srgbClr val="616161"/>
                </a:solidFill>
                <a:latin typeface="Trebuchet MS"/>
                <a:cs typeface="Trebuchet MS"/>
              </a:rPr>
              <a:t>multiprocessing</a:t>
            </a:r>
            <a:endParaRPr sz="2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616161"/>
              </a:buClr>
              <a:buFont typeface="Arial MT"/>
              <a:buChar char="○"/>
            </a:pPr>
            <a:endParaRPr sz="2050">
              <a:latin typeface="Trebuchet MS"/>
              <a:cs typeface="Trebuchet MS"/>
            </a:endParaRPr>
          </a:p>
          <a:p>
            <a:pPr marL="394335" indent="-382270">
              <a:lnSpc>
                <a:spcPct val="100000"/>
              </a:lnSpc>
              <a:buFont typeface="Arial MT"/>
              <a:buChar char="●"/>
              <a:tabLst>
                <a:tab pos="394335" algn="l"/>
                <a:tab pos="394970" algn="l"/>
              </a:tabLst>
            </a:pPr>
            <a:r>
              <a:rPr sz="2000" spc="-20" dirty="0">
                <a:solidFill>
                  <a:srgbClr val="616161"/>
                </a:solidFill>
                <a:latin typeface="Trebuchet MS"/>
                <a:cs typeface="Trebuchet MS"/>
              </a:rPr>
              <a:t>However,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616161"/>
                </a:solidFill>
                <a:latin typeface="Trebuchet MS"/>
                <a:cs typeface="Trebuchet MS"/>
              </a:rPr>
              <a:t>there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616161"/>
                </a:solidFill>
                <a:latin typeface="Trebuchet MS"/>
                <a:cs typeface="Trebuchet MS"/>
              </a:rPr>
              <a:t>are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limits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616161"/>
                </a:solidFill>
                <a:latin typeface="Trebuchet MS"/>
                <a:cs typeface="Trebuchet MS"/>
              </a:rPr>
              <a:t>local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616161"/>
                </a:solidFill>
                <a:latin typeface="Trebuchet MS"/>
                <a:cs typeface="Trebuchet MS"/>
              </a:rPr>
              <a:t>parallelism…</a:t>
            </a:r>
            <a:endParaRPr sz="2000">
              <a:latin typeface="Trebuchet MS"/>
              <a:cs typeface="Trebuchet MS"/>
            </a:endParaRPr>
          </a:p>
          <a:p>
            <a:pPr marL="851535" lvl="1" indent="-382270">
              <a:lnSpc>
                <a:spcPct val="100000"/>
              </a:lnSpc>
              <a:spcBef>
                <a:spcPts val="375"/>
              </a:spcBef>
              <a:buFont typeface="Arial MT"/>
              <a:buChar char="○"/>
              <a:tabLst>
                <a:tab pos="851535" algn="l"/>
                <a:tab pos="852169" algn="l"/>
              </a:tabLst>
            </a:pPr>
            <a:r>
              <a:rPr sz="2000" u="heavy" spc="-1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Physical</a:t>
            </a:r>
            <a:r>
              <a:rPr sz="2000" u="heavy" spc="-8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u="heavy" spc="-114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limits</a:t>
            </a:r>
            <a:r>
              <a:rPr sz="2000" spc="-114" dirty="0">
                <a:solidFill>
                  <a:srgbClr val="616161"/>
                </a:solidFill>
                <a:latin typeface="Trebuchet MS"/>
                <a:cs typeface="Trebuchet MS"/>
              </a:rPr>
              <a:t>: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616161"/>
                </a:solidFill>
                <a:latin typeface="Trebuchet MS"/>
                <a:cs typeface="Trebuchet MS"/>
              </a:rPr>
              <a:t>CPU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40" dirty="0">
                <a:solidFill>
                  <a:srgbClr val="616161"/>
                </a:solidFill>
                <a:latin typeface="Trebuchet MS"/>
                <a:cs typeface="Trebuchet MS"/>
              </a:rPr>
              <a:t>heat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70" dirty="0">
                <a:solidFill>
                  <a:srgbClr val="616161"/>
                </a:solidFill>
                <a:latin typeface="Trebuchet MS"/>
                <a:cs typeface="Trebuchet MS"/>
              </a:rPr>
              <a:t>distribution,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20" dirty="0">
                <a:solidFill>
                  <a:srgbClr val="616161"/>
                </a:solidFill>
                <a:latin typeface="Trebuchet MS"/>
                <a:cs typeface="Trebuchet MS"/>
              </a:rPr>
              <a:t>processor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45" dirty="0">
                <a:solidFill>
                  <a:srgbClr val="616161"/>
                </a:solidFill>
                <a:latin typeface="Trebuchet MS"/>
                <a:cs typeface="Trebuchet MS"/>
              </a:rPr>
              <a:t>complexity</a:t>
            </a:r>
            <a:endParaRPr sz="2000">
              <a:latin typeface="Trebuchet MS"/>
              <a:cs typeface="Trebuchet MS"/>
            </a:endParaRPr>
          </a:p>
          <a:p>
            <a:pPr marL="851535" marR="401955" lvl="1" indent="-382270">
              <a:lnSpc>
                <a:spcPct val="115599"/>
              </a:lnSpc>
              <a:buFont typeface="Arial MT"/>
              <a:buChar char="○"/>
              <a:tabLst>
                <a:tab pos="851535" algn="l"/>
                <a:tab pos="852169" algn="l"/>
              </a:tabLst>
            </a:pPr>
            <a:r>
              <a:rPr sz="2000" u="heavy" spc="-35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Pragmatic</a:t>
            </a:r>
            <a:r>
              <a:rPr sz="2000" u="heavy" spc="-90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 </a:t>
            </a:r>
            <a:r>
              <a:rPr sz="2000" u="heavy" spc="-114" dirty="0">
                <a:solidFill>
                  <a:srgbClr val="616161"/>
                </a:solidFill>
                <a:uFill>
                  <a:solidFill>
                    <a:srgbClr val="616161"/>
                  </a:solidFill>
                </a:uFill>
                <a:latin typeface="Trebuchet MS"/>
                <a:cs typeface="Trebuchet MS"/>
              </a:rPr>
              <a:t>limits: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30" dirty="0">
                <a:solidFill>
                  <a:srgbClr val="616161"/>
                </a:solidFill>
                <a:latin typeface="Trebuchet MS"/>
                <a:cs typeface="Trebuchet MS"/>
              </a:rPr>
              <a:t>Price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20" dirty="0">
                <a:solidFill>
                  <a:srgbClr val="616161"/>
                </a:solidFill>
                <a:latin typeface="Trebuchet MS"/>
                <a:cs typeface="Trebuchet MS"/>
              </a:rPr>
              <a:t>per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616161"/>
                </a:solidFill>
                <a:latin typeface="Trebuchet MS"/>
                <a:cs typeface="Trebuchet MS"/>
              </a:rPr>
              <a:t>processor,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616161"/>
                </a:solidFill>
                <a:latin typeface="Trebuchet MS"/>
                <a:cs typeface="Trebuchet MS"/>
              </a:rPr>
              <a:t>what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150" dirty="0">
                <a:solidFill>
                  <a:srgbClr val="616161"/>
                </a:solidFill>
                <a:latin typeface="Trebuchet MS"/>
                <a:cs typeface="Trebuchet MS"/>
              </a:rPr>
              <a:t>if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55" dirty="0">
                <a:solidFill>
                  <a:srgbClr val="616161"/>
                </a:solidFill>
                <a:latin typeface="Trebuchet MS"/>
                <a:cs typeface="Trebuchet MS"/>
              </a:rPr>
              <a:t>the</a:t>
            </a:r>
            <a:r>
              <a:rPr sz="20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10" dirty="0">
                <a:solidFill>
                  <a:srgbClr val="616161"/>
                </a:solidFill>
                <a:latin typeface="Trebuchet MS"/>
                <a:cs typeface="Trebuchet MS"/>
              </a:rPr>
              <a:t>workload</a:t>
            </a:r>
            <a:r>
              <a:rPr sz="20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95" dirty="0">
                <a:solidFill>
                  <a:srgbClr val="616161"/>
                </a:solidFill>
                <a:latin typeface="Trebuchet MS"/>
                <a:cs typeface="Trebuchet MS"/>
              </a:rPr>
              <a:t>isn’t </a:t>
            </a:r>
            <a:r>
              <a:rPr sz="2000" spc="-5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105" dirty="0">
                <a:solidFill>
                  <a:srgbClr val="616161"/>
                </a:solidFill>
                <a:latin typeface="Trebuchet MS"/>
                <a:cs typeface="Trebuchet MS"/>
              </a:rPr>
              <a:t>CPU</a:t>
            </a:r>
            <a:r>
              <a:rPr sz="2000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2000" spc="-50" dirty="0">
                <a:solidFill>
                  <a:srgbClr val="616161"/>
                </a:solidFill>
                <a:latin typeface="Trebuchet MS"/>
                <a:cs typeface="Trebuchet MS"/>
              </a:rPr>
              <a:t>limited?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108"/>
            <a:ext cx="4631756" cy="3039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703" y="1302874"/>
            <a:ext cx="1833424" cy="1995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5694" y="1599239"/>
            <a:ext cx="6164607" cy="1599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5249" y="1162308"/>
            <a:ext cx="1078230" cy="11049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30480" algn="ct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944880" algn="ct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  <a:p>
            <a:pPr marL="944880" algn="ct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3163" y="1848377"/>
            <a:ext cx="3234552" cy="1579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3163" y="2094241"/>
            <a:ext cx="6149377" cy="159692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782568" y="2345463"/>
            <a:ext cx="763270" cy="123189"/>
          </a:xfrm>
          <a:custGeom>
            <a:avLst/>
            <a:gdLst/>
            <a:ahLst/>
            <a:cxnLst/>
            <a:rect l="l" t="t" r="r" b="b"/>
            <a:pathLst>
              <a:path w="763269" h="123189">
                <a:moveTo>
                  <a:pt x="13543" y="120699"/>
                </a:moveTo>
                <a:lnTo>
                  <a:pt x="0" y="120699"/>
                </a:lnTo>
                <a:lnTo>
                  <a:pt x="0" y="0"/>
                </a:lnTo>
                <a:lnTo>
                  <a:pt x="13543" y="0"/>
                </a:lnTo>
                <a:lnTo>
                  <a:pt x="13543" y="120699"/>
                </a:lnTo>
                <a:close/>
              </a:path>
              <a:path w="763269" h="123189">
                <a:moveTo>
                  <a:pt x="49259" y="20835"/>
                </a:moveTo>
                <a:lnTo>
                  <a:pt x="44298" y="20835"/>
                </a:lnTo>
                <a:lnTo>
                  <a:pt x="42165" y="19992"/>
                </a:lnTo>
                <a:lnTo>
                  <a:pt x="40280" y="18305"/>
                </a:lnTo>
                <a:lnTo>
                  <a:pt x="38494" y="16519"/>
                </a:lnTo>
                <a:lnTo>
                  <a:pt x="37601" y="14337"/>
                </a:lnTo>
                <a:lnTo>
                  <a:pt x="37601" y="9177"/>
                </a:lnTo>
                <a:lnTo>
                  <a:pt x="38494" y="6994"/>
                </a:lnTo>
                <a:lnTo>
                  <a:pt x="40280" y="5209"/>
                </a:lnTo>
                <a:lnTo>
                  <a:pt x="42165" y="3423"/>
                </a:lnTo>
                <a:lnTo>
                  <a:pt x="44298" y="2530"/>
                </a:lnTo>
                <a:lnTo>
                  <a:pt x="49259" y="2530"/>
                </a:lnTo>
                <a:lnTo>
                  <a:pt x="51442" y="3423"/>
                </a:lnTo>
                <a:lnTo>
                  <a:pt x="55014" y="6994"/>
                </a:lnTo>
                <a:lnTo>
                  <a:pt x="55907" y="9177"/>
                </a:lnTo>
                <a:lnTo>
                  <a:pt x="55907" y="14337"/>
                </a:lnTo>
                <a:lnTo>
                  <a:pt x="55014" y="16519"/>
                </a:lnTo>
                <a:lnTo>
                  <a:pt x="53228" y="18305"/>
                </a:lnTo>
                <a:lnTo>
                  <a:pt x="51442" y="19992"/>
                </a:lnTo>
                <a:lnTo>
                  <a:pt x="49259" y="20835"/>
                </a:lnTo>
                <a:close/>
              </a:path>
              <a:path w="763269" h="123189">
                <a:moveTo>
                  <a:pt x="53526" y="120699"/>
                </a:moveTo>
                <a:lnTo>
                  <a:pt x="39982" y="120699"/>
                </a:lnTo>
                <a:lnTo>
                  <a:pt x="39982" y="33337"/>
                </a:lnTo>
                <a:lnTo>
                  <a:pt x="53526" y="33337"/>
                </a:lnTo>
                <a:lnTo>
                  <a:pt x="53526" y="120699"/>
                </a:lnTo>
                <a:close/>
              </a:path>
              <a:path w="763269" h="123189">
                <a:moveTo>
                  <a:pt x="105765" y="45987"/>
                </a:moveTo>
                <a:lnTo>
                  <a:pt x="93508" y="45987"/>
                </a:lnTo>
                <a:lnTo>
                  <a:pt x="95592" y="42515"/>
                </a:lnTo>
                <a:lnTo>
                  <a:pt x="99461" y="39191"/>
                </a:lnTo>
                <a:lnTo>
                  <a:pt x="105117" y="36016"/>
                </a:lnTo>
                <a:lnTo>
                  <a:pt x="110772" y="32742"/>
                </a:lnTo>
                <a:lnTo>
                  <a:pt x="116329" y="31105"/>
                </a:lnTo>
                <a:lnTo>
                  <a:pt x="128532" y="31105"/>
                </a:lnTo>
                <a:lnTo>
                  <a:pt x="133791" y="32692"/>
                </a:lnTo>
                <a:lnTo>
                  <a:pt x="137561" y="35867"/>
                </a:lnTo>
                <a:lnTo>
                  <a:pt x="141431" y="38943"/>
                </a:lnTo>
                <a:lnTo>
                  <a:pt x="144011" y="42812"/>
                </a:lnTo>
                <a:lnTo>
                  <a:pt x="144148" y="43309"/>
                </a:lnTo>
                <a:lnTo>
                  <a:pt x="112112" y="43309"/>
                </a:lnTo>
                <a:lnTo>
                  <a:pt x="107746" y="44698"/>
                </a:lnTo>
                <a:lnTo>
                  <a:pt x="105765" y="45987"/>
                </a:lnTo>
                <a:close/>
              </a:path>
              <a:path w="763269" h="123189">
                <a:moveTo>
                  <a:pt x="155779" y="47476"/>
                </a:moveTo>
                <a:lnTo>
                  <a:pt x="145300" y="47476"/>
                </a:lnTo>
                <a:lnTo>
                  <a:pt x="148376" y="42713"/>
                </a:lnTo>
                <a:lnTo>
                  <a:pt x="152643" y="38794"/>
                </a:lnTo>
                <a:lnTo>
                  <a:pt x="158100" y="35718"/>
                </a:lnTo>
                <a:lnTo>
                  <a:pt x="163656" y="32642"/>
                </a:lnTo>
                <a:lnTo>
                  <a:pt x="169163" y="31105"/>
                </a:lnTo>
                <a:lnTo>
                  <a:pt x="174620" y="31105"/>
                </a:lnTo>
                <a:lnTo>
                  <a:pt x="185298" y="32760"/>
                </a:lnTo>
                <a:lnTo>
                  <a:pt x="192925" y="37727"/>
                </a:lnTo>
                <a:lnTo>
                  <a:pt x="196011" y="43309"/>
                </a:lnTo>
                <a:lnTo>
                  <a:pt x="164846" y="43309"/>
                </a:lnTo>
                <a:lnTo>
                  <a:pt x="160382" y="44648"/>
                </a:lnTo>
                <a:lnTo>
                  <a:pt x="155779" y="47476"/>
                </a:lnTo>
                <a:close/>
              </a:path>
              <a:path w="763269" h="123189">
                <a:moveTo>
                  <a:pt x="93508" y="120699"/>
                </a:moveTo>
                <a:lnTo>
                  <a:pt x="79965" y="120699"/>
                </a:lnTo>
                <a:lnTo>
                  <a:pt x="79965" y="33337"/>
                </a:lnTo>
                <a:lnTo>
                  <a:pt x="93508" y="33337"/>
                </a:lnTo>
                <a:lnTo>
                  <a:pt x="93508" y="45987"/>
                </a:lnTo>
                <a:lnTo>
                  <a:pt x="105765" y="45987"/>
                </a:lnTo>
                <a:lnTo>
                  <a:pt x="99313" y="50155"/>
                </a:lnTo>
                <a:lnTo>
                  <a:pt x="95989" y="53280"/>
                </a:lnTo>
                <a:lnTo>
                  <a:pt x="93612" y="56703"/>
                </a:lnTo>
                <a:lnTo>
                  <a:pt x="93508" y="120699"/>
                </a:lnTo>
                <a:close/>
              </a:path>
              <a:path w="763269" h="123189">
                <a:moveTo>
                  <a:pt x="146193" y="120699"/>
                </a:moveTo>
                <a:lnTo>
                  <a:pt x="132650" y="120699"/>
                </a:lnTo>
                <a:lnTo>
                  <a:pt x="132650" y="49311"/>
                </a:lnTo>
                <a:lnTo>
                  <a:pt x="127292" y="43309"/>
                </a:lnTo>
                <a:lnTo>
                  <a:pt x="144148" y="43309"/>
                </a:lnTo>
                <a:lnTo>
                  <a:pt x="145300" y="47476"/>
                </a:lnTo>
                <a:lnTo>
                  <a:pt x="155779" y="47476"/>
                </a:lnTo>
                <a:lnTo>
                  <a:pt x="151750" y="50006"/>
                </a:lnTo>
                <a:lnTo>
                  <a:pt x="148475" y="53131"/>
                </a:lnTo>
                <a:lnTo>
                  <a:pt x="146193" y="56703"/>
                </a:lnTo>
                <a:lnTo>
                  <a:pt x="146193" y="120699"/>
                </a:lnTo>
                <a:close/>
              </a:path>
              <a:path w="763269" h="123189">
                <a:moveTo>
                  <a:pt x="199027" y="120699"/>
                </a:moveTo>
                <a:lnTo>
                  <a:pt x="185484" y="120699"/>
                </a:lnTo>
                <a:lnTo>
                  <a:pt x="185484" y="49311"/>
                </a:lnTo>
                <a:lnTo>
                  <a:pt x="180126" y="43309"/>
                </a:lnTo>
                <a:lnTo>
                  <a:pt x="196011" y="43309"/>
                </a:lnTo>
                <a:lnTo>
                  <a:pt x="197502" y="46006"/>
                </a:lnTo>
                <a:lnTo>
                  <a:pt x="198910" y="56703"/>
                </a:lnTo>
                <a:lnTo>
                  <a:pt x="199027" y="120699"/>
                </a:lnTo>
                <a:close/>
              </a:path>
              <a:path w="763269" h="123189">
                <a:moveTo>
                  <a:pt x="232824" y="20835"/>
                </a:moveTo>
                <a:lnTo>
                  <a:pt x="227863" y="20835"/>
                </a:lnTo>
                <a:lnTo>
                  <a:pt x="225730" y="19992"/>
                </a:lnTo>
                <a:lnTo>
                  <a:pt x="223845" y="18305"/>
                </a:lnTo>
                <a:lnTo>
                  <a:pt x="222059" y="16519"/>
                </a:lnTo>
                <a:lnTo>
                  <a:pt x="221166" y="14337"/>
                </a:lnTo>
                <a:lnTo>
                  <a:pt x="221166" y="9177"/>
                </a:lnTo>
                <a:lnTo>
                  <a:pt x="222059" y="6994"/>
                </a:lnTo>
                <a:lnTo>
                  <a:pt x="223845" y="5209"/>
                </a:lnTo>
                <a:lnTo>
                  <a:pt x="225730" y="3423"/>
                </a:lnTo>
                <a:lnTo>
                  <a:pt x="227863" y="2530"/>
                </a:lnTo>
                <a:lnTo>
                  <a:pt x="232824" y="2530"/>
                </a:lnTo>
                <a:lnTo>
                  <a:pt x="235007" y="3423"/>
                </a:lnTo>
                <a:lnTo>
                  <a:pt x="238579" y="6994"/>
                </a:lnTo>
                <a:lnTo>
                  <a:pt x="239472" y="9177"/>
                </a:lnTo>
                <a:lnTo>
                  <a:pt x="239472" y="14337"/>
                </a:lnTo>
                <a:lnTo>
                  <a:pt x="238579" y="16519"/>
                </a:lnTo>
                <a:lnTo>
                  <a:pt x="236793" y="18305"/>
                </a:lnTo>
                <a:lnTo>
                  <a:pt x="235007" y="19992"/>
                </a:lnTo>
                <a:lnTo>
                  <a:pt x="232824" y="20835"/>
                </a:lnTo>
                <a:close/>
              </a:path>
              <a:path w="763269" h="123189">
                <a:moveTo>
                  <a:pt x="237090" y="120699"/>
                </a:moveTo>
                <a:lnTo>
                  <a:pt x="223547" y="120699"/>
                </a:lnTo>
                <a:lnTo>
                  <a:pt x="223547" y="33337"/>
                </a:lnTo>
                <a:lnTo>
                  <a:pt x="237090" y="33337"/>
                </a:lnTo>
                <a:lnTo>
                  <a:pt x="237090" y="120699"/>
                </a:lnTo>
                <a:close/>
              </a:path>
              <a:path w="763269" h="123189">
                <a:moveTo>
                  <a:pt x="279901" y="33337"/>
                </a:moveTo>
                <a:lnTo>
                  <a:pt x="266209" y="33337"/>
                </a:lnTo>
                <a:lnTo>
                  <a:pt x="266209" y="9376"/>
                </a:lnTo>
                <a:lnTo>
                  <a:pt x="279901" y="9376"/>
                </a:lnTo>
                <a:lnTo>
                  <a:pt x="279901" y="33337"/>
                </a:lnTo>
                <a:close/>
              </a:path>
              <a:path w="763269" h="123189">
                <a:moveTo>
                  <a:pt x="297612" y="45243"/>
                </a:moveTo>
                <a:lnTo>
                  <a:pt x="251772" y="45243"/>
                </a:lnTo>
                <a:lnTo>
                  <a:pt x="251772" y="33337"/>
                </a:lnTo>
                <a:lnTo>
                  <a:pt x="297612" y="33337"/>
                </a:lnTo>
                <a:lnTo>
                  <a:pt x="297612" y="45243"/>
                </a:lnTo>
                <a:close/>
              </a:path>
              <a:path w="763269" h="123189">
                <a:moveTo>
                  <a:pt x="292750" y="122932"/>
                </a:moveTo>
                <a:lnTo>
                  <a:pt x="285705" y="122932"/>
                </a:lnTo>
                <a:lnTo>
                  <a:pt x="277176" y="121648"/>
                </a:lnTo>
                <a:lnTo>
                  <a:pt x="271083" y="117797"/>
                </a:lnTo>
                <a:lnTo>
                  <a:pt x="267427" y="111379"/>
                </a:lnTo>
                <a:lnTo>
                  <a:pt x="266269" y="102840"/>
                </a:lnTo>
                <a:lnTo>
                  <a:pt x="266209" y="45243"/>
                </a:lnTo>
                <a:lnTo>
                  <a:pt x="279901" y="45243"/>
                </a:lnTo>
                <a:lnTo>
                  <a:pt x="279901" y="102840"/>
                </a:lnTo>
                <a:lnTo>
                  <a:pt x="280596" y="105519"/>
                </a:lnTo>
                <a:lnTo>
                  <a:pt x="281985" y="107602"/>
                </a:lnTo>
                <a:lnTo>
                  <a:pt x="283473" y="109686"/>
                </a:lnTo>
                <a:lnTo>
                  <a:pt x="285705" y="110728"/>
                </a:lnTo>
                <a:lnTo>
                  <a:pt x="299327" y="110728"/>
                </a:lnTo>
                <a:lnTo>
                  <a:pt x="301928" y="117276"/>
                </a:lnTo>
                <a:lnTo>
                  <a:pt x="298157" y="121046"/>
                </a:lnTo>
                <a:lnTo>
                  <a:pt x="292750" y="122932"/>
                </a:lnTo>
                <a:close/>
              </a:path>
              <a:path w="763269" h="123189">
                <a:moveTo>
                  <a:pt x="299327" y="110728"/>
                </a:moveTo>
                <a:lnTo>
                  <a:pt x="292452" y="110728"/>
                </a:lnTo>
                <a:lnTo>
                  <a:pt x="295528" y="109537"/>
                </a:lnTo>
                <a:lnTo>
                  <a:pt x="297909" y="107156"/>
                </a:lnTo>
                <a:lnTo>
                  <a:pt x="299327" y="110728"/>
                </a:lnTo>
                <a:close/>
              </a:path>
              <a:path w="763269" h="123189">
                <a:moveTo>
                  <a:pt x="321578" y="55066"/>
                </a:moveTo>
                <a:lnTo>
                  <a:pt x="350153" y="31105"/>
                </a:lnTo>
                <a:lnTo>
                  <a:pt x="357744" y="31598"/>
                </a:lnTo>
                <a:lnTo>
                  <a:pt x="364441" y="33077"/>
                </a:lnTo>
                <a:lnTo>
                  <a:pt x="370245" y="35542"/>
                </a:lnTo>
                <a:lnTo>
                  <a:pt x="375156" y="38992"/>
                </a:lnTo>
                <a:lnTo>
                  <a:pt x="379621" y="42862"/>
                </a:lnTo>
                <a:lnTo>
                  <a:pt x="348367" y="42862"/>
                </a:lnTo>
                <a:lnTo>
                  <a:pt x="340944" y="43625"/>
                </a:lnTo>
                <a:lnTo>
                  <a:pt x="334005" y="45913"/>
                </a:lnTo>
                <a:lnTo>
                  <a:pt x="327550" y="49727"/>
                </a:lnTo>
                <a:lnTo>
                  <a:pt x="321578" y="55066"/>
                </a:lnTo>
                <a:close/>
              </a:path>
              <a:path w="763269" h="123189">
                <a:moveTo>
                  <a:pt x="384086" y="77092"/>
                </a:moveTo>
                <a:lnTo>
                  <a:pt x="370394" y="77092"/>
                </a:lnTo>
                <a:lnTo>
                  <a:pt x="370394" y="55463"/>
                </a:lnTo>
                <a:lnTo>
                  <a:pt x="368310" y="50948"/>
                </a:lnTo>
                <a:lnTo>
                  <a:pt x="364143" y="47773"/>
                </a:lnTo>
                <a:lnTo>
                  <a:pt x="360075" y="44499"/>
                </a:lnTo>
                <a:lnTo>
                  <a:pt x="354817" y="42862"/>
                </a:lnTo>
                <a:lnTo>
                  <a:pt x="379621" y="42862"/>
                </a:lnTo>
                <a:lnTo>
                  <a:pt x="381110" y="44152"/>
                </a:lnTo>
                <a:lnTo>
                  <a:pt x="384086" y="51345"/>
                </a:lnTo>
                <a:lnTo>
                  <a:pt x="384086" y="77092"/>
                </a:lnTo>
                <a:close/>
              </a:path>
              <a:path w="763269" h="123189">
                <a:moveTo>
                  <a:pt x="341521" y="122932"/>
                </a:moveTo>
                <a:lnTo>
                  <a:pt x="332691" y="122932"/>
                </a:lnTo>
                <a:lnTo>
                  <a:pt x="325349" y="120153"/>
                </a:lnTo>
                <a:lnTo>
                  <a:pt x="319495" y="114597"/>
                </a:lnTo>
                <a:lnTo>
                  <a:pt x="313740" y="109041"/>
                </a:lnTo>
                <a:lnTo>
                  <a:pt x="310904" y="102244"/>
                </a:lnTo>
                <a:lnTo>
                  <a:pt x="310863" y="85476"/>
                </a:lnTo>
                <a:lnTo>
                  <a:pt x="313740" y="78581"/>
                </a:lnTo>
                <a:lnTo>
                  <a:pt x="325249" y="67865"/>
                </a:lnTo>
                <a:lnTo>
                  <a:pt x="332592" y="65186"/>
                </a:lnTo>
                <a:lnTo>
                  <a:pt x="341521" y="65186"/>
                </a:lnTo>
                <a:lnTo>
                  <a:pt x="350358" y="65930"/>
                </a:lnTo>
                <a:lnTo>
                  <a:pt x="358116" y="68163"/>
                </a:lnTo>
                <a:lnTo>
                  <a:pt x="364794" y="71883"/>
                </a:lnTo>
                <a:lnTo>
                  <a:pt x="367994" y="74860"/>
                </a:lnTo>
                <a:lnTo>
                  <a:pt x="339983" y="74860"/>
                </a:lnTo>
                <a:lnTo>
                  <a:pt x="334774" y="76646"/>
                </a:lnTo>
                <a:lnTo>
                  <a:pt x="326837" y="83790"/>
                </a:lnTo>
                <a:lnTo>
                  <a:pt x="324852" y="88403"/>
                </a:lnTo>
                <a:lnTo>
                  <a:pt x="324852" y="99615"/>
                </a:lnTo>
                <a:lnTo>
                  <a:pt x="326837" y="104179"/>
                </a:lnTo>
                <a:lnTo>
                  <a:pt x="334774" y="111323"/>
                </a:lnTo>
                <a:lnTo>
                  <a:pt x="339983" y="113109"/>
                </a:lnTo>
                <a:lnTo>
                  <a:pt x="367747" y="113109"/>
                </a:lnTo>
                <a:lnTo>
                  <a:pt x="364459" y="116067"/>
                </a:lnTo>
                <a:lnTo>
                  <a:pt x="357669" y="119881"/>
                </a:lnTo>
                <a:lnTo>
                  <a:pt x="350023" y="122169"/>
                </a:lnTo>
                <a:lnTo>
                  <a:pt x="341521" y="122932"/>
                </a:lnTo>
                <a:close/>
              </a:path>
              <a:path w="763269" h="123189">
                <a:moveTo>
                  <a:pt x="367747" y="113109"/>
                </a:moveTo>
                <a:lnTo>
                  <a:pt x="346433" y="113109"/>
                </a:lnTo>
                <a:lnTo>
                  <a:pt x="353958" y="112430"/>
                </a:lnTo>
                <a:lnTo>
                  <a:pt x="360460" y="110393"/>
                </a:lnTo>
                <a:lnTo>
                  <a:pt x="365938" y="106998"/>
                </a:lnTo>
                <a:lnTo>
                  <a:pt x="370394" y="102244"/>
                </a:lnTo>
                <a:lnTo>
                  <a:pt x="370394" y="85725"/>
                </a:lnTo>
                <a:lnTo>
                  <a:pt x="365938" y="80971"/>
                </a:lnTo>
                <a:lnTo>
                  <a:pt x="360460" y="77576"/>
                </a:lnTo>
                <a:lnTo>
                  <a:pt x="353958" y="75539"/>
                </a:lnTo>
                <a:lnTo>
                  <a:pt x="346433" y="74860"/>
                </a:lnTo>
                <a:lnTo>
                  <a:pt x="367994" y="74860"/>
                </a:lnTo>
                <a:lnTo>
                  <a:pt x="370394" y="77092"/>
                </a:lnTo>
                <a:lnTo>
                  <a:pt x="384086" y="77092"/>
                </a:lnTo>
                <a:lnTo>
                  <a:pt x="384086" y="110728"/>
                </a:lnTo>
                <a:lnTo>
                  <a:pt x="370394" y="110728"/>
                </a:lnTo>
                <a:lnTo>
                  <a:pt x="367747" y="113109"/>
                </a:lnTo>
                <a:close/>
              </a:path>
              <a:path w="763269" h="123189">
                <a:moveTo>
                  <a:pt x="384086" y="120699"/>
                </a:moveTo>
                <a:lnTo>
                  <a:pt x="370394" y="120699"/>
                </a:lnTo>
                <a:lnTo>
                  <a:pt x="370394" y="110728"/>
                </a:lnTo>
                <a:lnTo>
                  <a:pt x="384086" y="110728"/>
                </a:lnTo>
                <a:lnTo>
                  <a:pt x="384086" y="120699"/>
                </a:lnTo>
                <a:close/>
              </a:path>
              <a:path w="763269" h="123189">
                <a:moveTo>
                  <a:pt x="425793" y="33337"/>
                </a:moveTo>
                <a:lnTo>
                  <a:pt x="412101" y="33337"/>
                </a:lnTo>
                <a:lnTo>
                  <a:pt x="412101" y="9376"/>
                </a:lnTo>
                <a:lnTo>
                  <a:pt x="425793" y="9376"/>
                </a:lnTo>
                <a:lnTo>
                  <a:pt x="425793" y="33337"/>
                </a:lnTo>
                <a:close/>
              </a:path>
              <a:path w="763269" h="123189">
                <a:moveTo>
                  <a:pt x="443504" y="45243"/>
                </a:moveTo>
                <a:lnTo>
                  <a:pt x="397665" y="45243"/>
                </a:lnTo>
                <a:lnTo>
                  <a:pt x="397665" y="33337"/>
                </a:lnTo>
                <a:lnTo>
                  <a:pt x="443504" y="33337"/>
                </a:lnTo>
                <a:lnTo>
                  <a:pt x="443504" y="45243"/>
                </a:lnTo>
                <a:close/>
              </a:path>
              <a:path w="763269" h="123189">
                <a:moveTo>
                  <a:pt x="438642" y="122932"/>
                </a:moveTo>
                <a:lnTo>
                  <a:pt x="431598" y="122932"/>
                </a:lnTo>
                <a:lnTo>
                  <a:pt x="423068" y="121648"/>
                </a:lnTo>
                <a:lnTo>
                  <a:pt x="416975" y="117797"/>
                </a:lnTo>
                <a:lnTo>
                  <a:pt x="413320" y="111379"/>
                </a:lnTo>
                <a:lnTo>
                  <a:pt x="412162" y="102840"/>
                </a:lnTo>
                <a:lnTo>
                  <a:pt x="412101" y="45243"/>
                </a:lnTo>
                <a:lnTo>
                  <a:pt x="425793" y="45243"/>
                </a:lnTo>
                <a:lnTo>
                  <a:pt x="425793" y="102840"/>
                </a:lnTo>
                <a:lnTo>
                  <a:pt x="426488" y="105519"/>
                </a:lnTo>
                <a:lnTo>
                  <a:pt x="427877" y="107602"/>
                </a:lnTo>
                <a:lnTo>
                  <a:pt x="429365" y="109686"/>
                </a:lnTo>
                <a:lnTo>
                  <a:pt x="431598" y="110728"/>
                </a:lnTo>
                <a:lnTo>
                  <a:pt x="445220" y="110728"/>
                </a:lnTo>
                <a:lnTo>
                  <a:pt x="447820" y="117276"/>
                </a:lnTo>
                <a:lnTo>
                  <a:pt x="444050" y="121046"/>
                </a:lnTo>
                <a:lnTo>
                  <a:pt x="438642" y="122932"/>
                </a:lnTo>
                <a:close/>
              </a:path>
              <a:path w="763269" h="123189">
                <a:moveTo>
                  <a:pt x="445220" y="110728"/>
                </a:moveTo>
                <a:lnTo>
                  <a:pt x="438344" y="110728"/>
                </a:lnTo>
                <a:lnTo>
                  <a:pt x="441420" y="109537"/>
                </a:lnTo>
                <a:lnTo>
                  <a:pt x="443802" y="107156"/>
                </a:lnTo>
                <a:lnTo>
                  <a:pt x="445220" y="110728"/>
                </a:lnTo>
                <a:close/>
              </a:path>
              <a:path w="763269" h="123189">
                <a:moveTo>
                  <a:pt x="470943" y="20835"/>
                </a:moveTo>
                <a:lnTo>
                  <a:pt x="465982" y="20835"/>
                </a:lnTo>
                <a:lnTo>
                  <a:pt x="463849" y="19992"/>
                </a:lnTo>
                <a:lnTo>
                  <a:pt x="461964" y="18305"/>
                </a:lnTo>
                <a:lnTo>
                  <a:pt x="460178" y="16519"/>
                </a:lnTo>
                <a:lnTo>
                  <a:pt x="459285" y="14337"/>
                </a:lnTo>
                <a:lnTo>
                  <a:pt x="459285" y="9177"/>
                </a:lnTo>
                <a:lnTo>
                  <a:pt x="460178" y="6994"/>
                </a:lnTo>
                <a:lnTo>
                  <a:pt x="461964" y="5209"/>
                </a:lnTo>
                <a:lnTo>
                  <a:pt x="463849" y="3423"/>
                </a:lnTo>
                <a:lnTo>
                  <a:pt x="465982" y="2530"/>
                </a:lnTo>
                <a:lnTo>
                  <a:pt x="470943" y="2530"/>
                </a:lnTo>
                <a:lnTo>
                  <a:pt x="473126" y="3423"/>
                </a:lnTo>
                <a:lnTo>
                  <a:pt x="476698" y="6994"/>
                </a:lnTo>
                <a:lnTo>
                  <a:pt x="477591" y="9177"/>
                </a:lnTo>
                <a:lnTo>
                  <a:pt x="477591" y="14337"/>
                </a:lnTo>
                <a:lnTo>
                  <a:pt x="476698" y="16519"/>
                </a:lnTo>
                <a:lnTo>
                  <a:pt x="474912" y="18305"/>
                </a:lnTo>
                <a:lnTo>
                  <a:pt x="473126" y="19992"/>
                </a:lnTo>
                <a:lnTo>
                  <a:pt x="470943" y="20835"/>
                </a:lnTo>
                <a:close/>
              </a:path>
              <a:path w="763269" h="123189">
                <a:moveTo>
                  <a:pt x="475210" y="120699"/>
                </a:moveTo>
                <a:lnTo>
                  <a:pt x="461666" y="120699"/>
                </a:lnTo>
                <a:lnTo>
                  <a:pt x="461666" y="33337"/>
                </a:lnTo>
                <a:lnTo>
                  <a:pt x="475210" y="33337"/>
                </a:lnTo>
                <a:lnTo>
                  <a:pt x="475210" y="120699"/>
                </a:lnTo>
                <a:close/>
              </a:path>
              <a:path w="763269" h="123189">
                <a:moveTo>
                  <a:pt x="539898" y="122932"/>
                </a:moveTo>
                <a:lnTo>
                  <a:pt x="503370" y="103063"/>
                </a:lnTo>
                <a:lnTo>
                  <a:pt x="496589" y="76944"/>
                </a:lnTo>
                <a:lnTo>
                  <a:pt x="497342" y="67288"/>
                </a:lnTo>
                <a:lnTo>
                  <a:pt x="522559" y="34304"/>
                </a:lnTo>
                <a:lnTo>
                  <a:pt x="539898" y="31105"/>
                </a:lnTo>
                <a:lnTo>
                  <a:pt x="548921" y="31905"/>
                </a:lnTo>
                <a:lnTo>
                  <a:pt x="557088" y="34304"/>
                </a:lnTo>
                <a:lnTo>
                  <a:pt x="564399" y="38304"/>
                </a:lnTo>
                <a:lnTo>
                  <a:pt x="570168" y="43309"/>
                </a:lnTo>
                <a:lnTo>
                  <a:pt x="531464" y="43309"/>
                </a:lnTo>
                <a:lnTo>
                  <a:pt x="524469" y="46434"/>
                </a:lnTo>
                <a:lnTo>
                  <a:pt x="510728" y="76944"/>
                </a:lnTo>
                <a:lnTo>
                  <a:pt x="511230" y="84106"/>
                </a:lnTo>
                <a:lnTo>
                  <a:pt x="531266" y="110728"/>
                </a:lnTo>
                <a:lnTo>
                  <a:pt x="570006" y="110728"/>
                </a:lnTo>
                <a:lnTo>
                  <a:pt x="564399" y="115648"/>
                </a:lnTo>
                <a:lnTo>
                  <a:pt x="557088" y="119695"/>
                </a:lnTo>
                <a:lnTo>
                  <a:pt x="548921" y="122122"/>
                </a:lnTo>
                <a:lnTo>
                  <a:pt x="539898" y="122932"/>
                </a:lnTo>
                <a:close/>
              </a:path>
              <a:path w="763269" h="123189">
                <a:moveTo>
                  <a:pt x="570006" y="110728"/>
                </a:moveTo>
                <a:lnTo>
                  <a:pt x="548332" y="110728"/>
                </a:lnTo>
                <a:lnTo>
                  <a:pt x="555227" y="107553"/>
                </a:lnTo>
                <a:lnTo>
                  <a:pt x="560585" y="101203"/>
                </a:lnTo>
                <a:lnTo>
                  <a:pt x="564166" y="96115"/>
                </a:lnTo>
                <a:lnTo>
                  <a:pt x="566724" y="90375"/>
                </a:lnTo>
                <a:lnTo>
                  <a:pt x="568259" y="83985"/>
                </a:lnTo>
                <a:lnTo>
                  <a:pt x="568771" y="76944"/>
                </a:lnTo>
                <a:lnTo>
                  <a:pt x="568243" y="69846"/>
                </a:lnTo>
                <a:lnTo>
                  <a:pt x="548332" y="43309"/>
                </a:lnTo>
                <a:lnTo>
                  <a:pt x="570168" y="43309"/>
                </a:lnTo>
                <a:lnTo>
                  <a:pt x="583058" y="76944"/>
                </a:lnTo>
                <a:lnTo>
                  <a:pt x="582295" y="86543"/>
                </a:lnTo>
                <a:lnTo>
                  <a:pt x="580007" y="95250"/>
                </a:lnTo>
                <a:lnTo>
                  <a:pt x="576193" y="103063"/>
                </a:lnTo>
                <a:lnTo>
                  <a:pt x="570854" y="109984"/>
                </a:lnTo>
                <a:lnTo>
                  <a:pt x="570006" y="110728"/>
                </a:lnTo>
                <a:close/>
              </a:path>
              <a:path w="763269" h="123189">
                <a:moveTo>
                  <a:pt x="630281" y="45987"/>
                </a:moveTo>
                <a:lnTo>
                  <a:pt x="616837" y="45987"/>
                </a:lnTo>
                <a:lnTo>
                  <a:pt x="620608" y="41622"/>
                </a:lnTo>
                <a:lnTo>
                  <a:pt x="625221" y="38050"/>
                </a:lnTo>
                <a:lnTo>
                  <a:pt x="636234" y="32494"/>
                </a:lnTo>
                <a:lnTo>
                  <a:pt x="642039" y="31105"/>
                </a:lnTo>
                <a:lnTo>
                  <a:pt x="648091" y="31105"/>
                </a:lnTo>
                <a:lnTo>
                  <a:pt x="660267" y="32872"/>
                </a:lnTo>
                <a:lnTo>
                  <a:pt x="668964" y="38174"/>
                </a:lnTo>
                <a:lnTo>
                  <a:pt x="671996" y="43309"/>
                </a:lnTo>
                <a:lnTo>
                  <a:pt x="637673" y="43309"/>
                </a:lnTo>
                <a:lnTo>
                  <a:pt x="632712" y="44648"/>
                </a:lnTo>
                <a:lnTo>
                  <a:pt x="630281" y="45987"/>
                </a:lnTo>
                <a:close/>
              </a:path>
              <a:path w="763269" h="123189">
                <a:moveTo>
                  <a:pt x="616837" y="120699"/>
                </a:moveTo>
                <a:lnTo>
                  <a:pt x="603294" y="120699"/>
                </a:lnTo>
                <a:lnTo>
                  <a:pt x="603294" y="33337"/>
                </a:lnTo>
                <a:lnTo>
                  <a:pt x="616837" y="33337"/>
                </a:lnTo>
                <a:lnTo>
                  <a:pt x="616837" y="45987"/>
                </a:lnTo>
                <a:lnTo>
                  <a:pt x="630281" y="45987"/>
                </a:lnTo>
                <a:lnTo>
                  <a:pt x="622989" y="50006"/>
                </a:lnTo>
                <a:lnTo>
                  <a:pt x="619318" y="53181"/>
                </a:lnTo>
                <a:lnTo>
                  <a:pt x="616837" y="56852"/>
                </a:lnTo>
                <a:lnTo>
                  <a:pt x="616837" y="120699"/>
                </a:lnTo>
                <a:close/>
              </a:path>
              <a:path w="763269" h="123189">
                <a:moveTo>
                  <a:pt x="675922" y="120699"/>
                </a:moveTo>
                <a:lnTo>
                  <a:pt x="662379" y="120699"/>
                </a:lnTo>
                <a:lnTo>
                  <a:pt x="662379" y="55810"/>
                </a:lnTo>
                <a:lnTo>
                  <a:pt x="660593" y="50502"/>
                </a:lnTo>
                <a:lnTo>
                  <a:pt x="653449" y="44747"/>
                </a:lnTo>
                <a:lnTo>
                  <a:pt x="648686" y="43309"/>
                </a:lnTo>
                <a:lnTo>
                  <a:pt x="671996" y="43309"/>
                </a:lnTo>
                <a:lnTo>
                  <a:pt x="674183" y="47011"/>
                </a:lnTo>
                <a:lnTo>
                  <a:pt x="675922" y="59382"/>
                </a:lnTo>
                <a:lnTo>
                  <a:pt x="675922" y="120699"/>
                </a:lnTo>
                <a:close/>
              </a:path>
              <a:path w="763269" h="123189">
                <a:moveTo>
                  <a:pt x="759166" y="111769"/>
                </a:moveTo>
                <a:lnTo>
                  <a:pt x="736231" y="111769"/>
                </a:lnTo>
                <a:lnTo>
                  <a:pt x="741341" y="110380"/>
                </a:lnTo>
                <a:lnTo>
                  <a:pt x="748386" y="104725"/>
                </a:lnTo>
                <a:lnTo>
                  <a:pt x="750172" y="101104"/>
                </a:lnTo>
                <a:lnTo>
                  <a:pt x="750172" y="92968"/>
                </a:lnTo>
                <a:lnTo>
                  <a:pt x="748237" y="89991"/>
                </a:lnTo>
                <a:lnTo>
                  <a:pt x="744367" y="87808"/>
                </a:lnTo>
                <a:lnTo>
                  <a:pt x="740597" y="85526"/>
                </a:lnTo>
                <a:lnTo>
                  <a:pt x="733503" y="83145"/>
                </a:lnTo>
                <a:lnTo>
                  <a:pt x="723085" y="80664"/>
                </a:lnTo>
                <a:lnTo>
                  <a:pt x="714354" y="78878"/>
                </a:lnTo>
                <a:lnTo>
                  <a:pt x="707656" y="76051"/>
                </a:lnTo>
                <a:lnTo>
                  <a:pt x="702993" y="72181"/>
                </a:lnTo>
                <a:lnTo>
                  <a:pt x="698330" y="68212"/>
                </a:lnTo>
                <a:lnTo>
                  <a:pt x="695998" y="62904"/>
                </a:lnTo>
                <a:lnTo>
                  <a:pt x="696047" y="48815"/>
                </a:lnTo>
                <a:lnTo>
                  <a:pt x="698925" y="42912"/>
                </a:lnTo>
                <a:lnTo>
                  <a:pt x="710732" y="33486"/>
                </a:lnTo>
                <a:lnTo>
                  <a:pt x="718670" y="31105"/>
                </a:lnTo>
                <a:lnTo>
                  <a:pt x="728591" y="31105"/>
                </a:lnTo>
                <a:lnTo>
                  <a:pt x="737977" y="31895"/>
                </a:lnTo>
                <a:lnTo>
                  <a:pt x="746488" y="34267"/>
                </a:lnTo>
                <a:lnTo>
                  <a:pt x="754125" y="38220"/>
                </a:lnTo>
                <a:lnTo>
                  <a:pt x="758887" y="42118"/>
                </a:lnTo>
                <a:lnTo>
                  <a:pt x="722539" y="42118"/>
                </a:lnTo>
                <a:lnTo>
                  <a:pt x="717777" y="43457"/>
                </a:lnTo>
                <a:lnTo>
                  <a:pt x="714304" y="46136"/>
                </a:lnTo>
                <a:lnTo>
                  <a:pt x="710930" y="48815"/>
                </a:lnTo>
                <a:lnTo>
                  <a:pt x="709244" y="52089"/>
                </a:lnTo>
                <a:lnTo>
                  <a:pt x="709244" y="59432"/>
                </a:lnTo>
                <a:lnTo>
                  <a:pt x="736331" y="70544"/>
                </a:lnTo>
                <a:lnTo>
                  <a:pt x="745161" y="72628"/>
                </a:lnTo>
                <a:lnTo>
                  <a:pt x="751858" y="75753"/>
                </a:lnTo>
                <a:lnTo>
                  <a:pt x="760986" y="84087"/>
                </a:lnTo>
                <a:lnTo>
                  <a:pt x="763268" y="89594"/>
                </a:lnTo>
                <a:lnTo>
                  <a:pt x="763196" y="104725"/>
                </a:lnTo>
                <a:lnTo>
                  <a:pt x="760143" y="111025"/>
                </a:lnTo>
                <a:lnTo>
                  <a:pt x="759166" y="111769"/>
                </a:lnTo>
                <a:close/>
              </a:path>
              <a:path w="763269" h="123189">
                <a:moveTo>
                  <a:pt x="754636" y="53131"/>
                </a:moveTo>
                <a:lnTo>
                  <a:pt x="751958" y="50055"/>
                </a:lnTo>
                <a:lnTo>
                  <a:pt x="748336" y="47476"/>
                </a:lnTo>
                <a:lnTo>
                  <a:pt x="743772" y="45392"/>
                </a:lnTo>
                <a:lnTo>
                  <a:pt x="739307" y="43209"/>
                </a:lnTo>
                <a:lnTo>
                  <a:pt x="734247" y="42118"/>
                </a:lnTo>
                <a:lnTo>
                  <a:pt x="758887" y="42118"/>
                </a:lnTo>
                <a:lnTo>
                  <a:pt x="760887" y="43755"/>
                </a:lnTo>
                <a:lnTo>
                  <a:pt x="754636" y="53131"/>
                </a:lnTo>
                <a:close/>
              </a:path>
              <a:path w="763269" h="123189">
                <a:moveTo>
                  <a:pt x="728889" y="122932"/>
                </a:moveTo>
                <a:lnTo>
                  <a:pt x="718369" y="122066"/>
                </a:lnTo>
                <a:lnTo>
                  <a:pt x="708983" y="119471"/>
                </a:lnTo>
                <a:lnTo>
                  <a:pt x="700733" y="115146"/>
                </a:lnTo>
                <a:lnTo>
                  <a:pt x="693617" y="109091"/>
                </a:lnTo>
                <a:lnTo>
                  <a:pt x="700761" y="99417"/>
                </a:lnTo>
                <a:lnTo>
                  <a:pt x="703638" y="102790"/>
                </a:lnTo>
                <a:lnTo>
                  <a:pt x="707607" y="105717"/>
                </a:lnTo>
                <a:lnTo>
                  <a:pt x="712667" y="108198"/>
                </a:lnTo>
                <a:lnTo>
                  <a:pt x="717826" y="110579"/>
                </a:lnTo>
                <a:lnTo>
                  <a:pt x="723432" y="111769"/>
                </a:lnTo>
                <a:lnTo>
                  <a:pt x="759166" y="111769"/>
                </a:lnTo>
                <a:lnTo>
                  <a:pt x="753892" y="115788"/>
                </a:lnTo>
                <a:lnTo>
                  <a:pt x="748813" y="118913"/>
                </a:lnTo>
                <a:lnTo>
                  <a:pt x="742953" y="121146"/>
                </a:lnTo>
                <a:lnTo>
                  <a:pt x="736312" y="122485"/>
                </a:lnTo>
                <a:lnTo>
                  <a:pt x="728889" y="122932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5694" y="2866250"/>
            <a:ext cx="785495" cy="126364"/>
          </a:xfrm>
          <a:custGeom>
            <a:avLst/>
            <a:gdLst/>
            <a:ahLst/>
            <a:cxnLst/>
            <a:rect l="l" t="t" r="r" b="b"/>
            <a:pathLst>
              <a:path w="785494" h="126364">
                <a:moveTo>
                  <a:pt x="95872" y="103882"/>
                </a:moveTo>
                <a:lnTo>
                  <a:pt x="59382" y="103882"/>
                </a:lnTo>
                <a:lnTo>
                  <a:pt x="64641" y="102542"/>
                </a:lnTo>
                <a:lnTo>
                  <a:pt x="71487" y="97085"/>
                </a:lnTo>
                <a:lnTo>
                  <a:pt x="73223" y="93960"/>
                </a:lnTo>
                <a:lnTo>
                  <a:pt x="73223" y="86816"/>
                </a:lnTo>
                <a:lnTo>
                  <a:pt x="38546" y="73521"/>
                </a:lnTo>
                <a:lnTo>
                  <a:pt x="23310" y="68200"/>
                </a:lnTo>
                <a:lnTo>
                  <a:pt x="12427" y="60573"/>
                </a:lnTo>
                <a:lnTo>
                  <a:pt x="5897" y="50638"/>
                </a:lnTo>
                <a:lnTo>
                  <a:pt x="3888" y="39340"/>
                </a:lnTo>
                <a:lnTo>
                  <a:pt x="3844" y="37207"/>
                </a:lnTo>
                <a:lnTo>
                  <a:pt x="4502" y="30900"/>
                </a:lnTo>
                <a:lnTo>
                  <a:pt x="39718" y="2297"/>
                </a:lnTo>
                <a:lnTo>
                  <a:pt x="49559" y="1637"/>
                </a:lnTo>
                <a:lnTo>
                  <a:pt x="63270" y="2688"/>
                </a:lnTo>
                <a:lnTo>
                  <a:pt x="75679" y="5841"/>
                </a:lnTo>
                <a:lnTo>
                  <a:pt x="86785" y="11097"/>
                </a:lnTo>
                <a:lnTo>
                  <a:pt x="96589" y="18454"/>
                </a:lnTo>
                <a:lnTo>
                  <a:pt x="92280" y="24110"/>
                </a:lnTo>
                <a:lnTo>
                  <a:pt x="41622" y="24110"/>
                </a:lnTo>
                <a:lnTo>
                  <a:pt x="37355" y="25251"/>
                </a:lnTo>
                <a:lnTo>
                  <a:pt x="34379" y="27533"/>
                </a:lnTo>
                <a:lnTo>
                  <a:pt x="31402" y="29716"/>
                </a:lnTo>
                <a:lnTo>
                  <a:pt x="29914" y="32593"/>
                </a:lnTo>
                <a:lnTo>
                  <a:pt x="29914" y="39340"/>
                </a:lnTo>
                <a:lnTo>
                  <a:pt x="31650" y="41820"/>
                </a:lnTo>
                <a:lnTo>
                  <a:pt x="35123" y="43606"/>
                </a:lnTo>
                <a:lnTo>
                  <a:pt x="38596" y="45293"/>
                </a:lnTo>
                <a:lnTo>
                  <a:pt x="42912" y="46732"/>
                </a:lnTo>
                <a:lnTo>
                  <a:pt x="48071" y="47922"/>
                </a:lnTo>
                <a:lnTo>
                  <a:pt x="64740" y="52089"/>
                </a:lnTo>
                <a:lnTo>
                  <a:pt x="79846" y="57652"/>
                </a:lnTo>
                <a:lnTo>
                  <a:pt x="90636" y="65409"/>
                </a:lnTo>
                <a:lnTo>
                  <a:pt x="97110" y="75362"/>
                </a:lnTo>
                <a:lnTo>
                  <a:pt x="99268" y="87510"/>
                </a:lnTo>
                <a:lnTo>
                  <a:pt x="98459" y="96040"/>
                </a:lnTo>
                <a:lnTo>
                  <a:pt x="96031" y="103621"/>
                </a:lnTo>
                <a:lnTo>
                  <a:pt x="95872" y="103882"/>
                </a:lnTo>
                <a:close/>
              </a:path>
              <a:path w="785494" h="126364">
                <a:moveTo>
                  <a:pt x="82301" y="37207"/>
                </a:moveTo>
                <a:lnTo>
                  <a:pt x="74748" y="31477"/>
                </a:lnTo>
                <a:lnTo>
                  <a:pt x="66377" y="27384"/>
                </a:lnTo>
                <a:lnTo>
                  <a:pt x="57187" y="24928"/>
                </a:lnTo>
                <a:lnTo>
                  <a:pt x="47178" y="24110"/>
                </a:lnTo>
                <a:lnTo>
                  <a:pt x="92280" y="24110"/>
                </a:lnTo>
                <a:lnTo>
                  <a:pt x="82301" y="37207"/>
                </a:lnTo>
                <a:close/>
              </a:path>
              <a:path w="785494" h="126364">
                <a:moveTo>
                  <a:pt x="50899" y="126355"/>
                </a:moveTo>
                <a:lnTo>
                  <a:pt x="35662" y="125155"/>
                </a:lnTo>
                <a:lnTo>
                  <a:pt x="22100" y="121555"/>
                </a:lnTo>
                <a:lnTo>
                  <a:pt x="10213" y="115555"/>
                </a:lnTo>
                <a:lnTo>
                  <a:pt x="0" y="107156"/>
                </a:lnTo>
                <a:lnTo>
                  <a:pt x="13841" y="87510"/>
                </a:lnTo>
                <a:lnTo>
                  <a:pt x="18107" y="91975"/>
                </a:lnTo>
                <a:lnTo>
                  <a:pt x="23465" y="95845"/>
                </a:lnTo>
                <a:lnTo>
                  <a:pt x="29914" y="99119"/>
                </a:lnTo>
                <a:lnTo>
                  <a:pt x="36462" y="102294"/>
                </a:lnTo>
                <a:lnTo>
                  <a:pt x="43904" y="103882"/>
                </a:lnTo>
                <a:lnTo>
                  <a:pt x="95872" y="103882"/>
                </a:lnTo>
                <a:lnTo>
                  <a:pt x="91985" y="110253"/>
                </a:lnTo>
                <a:lnTo>
                  <a:pt x="86320" y="115937"/>
                </a:lnTo>
                <a:lnTo>
                  <a:pt x="79306" y="120495"/>
                </a:lnTo>
                <a:lnTo>
                  <a:pt x="71065" y="123750"/>
                </a:lnTo>
                <a:lnTo>
                  <a:pt x="61596" y="125704"/>
                </a:lnTo>
                <a:lnTo>
                  <a:pt x="50899" y="126355"/>
                </a:lnTo>
                <a:close/>
              </a:path>
              <a:path w="785494" h="126364">
                <a:moveTo>
                  <a:pt x="154692" y="126355"/>
                </a:moveTo>
                <a:lnTo>
                  <a:pt x="115838" y="106291"/>
                </a:lnTo>
                <a:lnTo>
                  <a:pt x="108555" y="80367"/>
                </a:lnTo>
                <a:lnTo>
                  <a:pt x="109364" y="70832"/>
                </a:lnTo>
                <a:lnTo>
                  <a:pt x="136274" y="37765"/>
                </a:lnTo>
                <a:lnTo>
                  <a:pt x="154692" y="34528"/>
                </a:lnTo>
                <a:lnTo>
                  <a:pt x="164356" y="35337"/>
                </a:lnTo>
                <a:lnTo>
                  <a:pt x="193889" y="54917"/>
                </a:lnTo>
                <a:lnTo>
                  <a:pt x="148342" y="54917"/>
                </a:lnTo>
                <a:lnTo>
                  <a:pt x="143033" y="57249"/>
                </a:lnTo>
                <a:lnTo>
                  <a:pt x="134501" y="66575"/>
                </a:lnTo>
                <a:lnTo>
                  <a:pt x="132367" y="72727"/>
                </a:lnTo>
                <a:lnTo>
                  <a:pt x="132367" y="88106"/>
                </a:lnTo>
                <a:lnTo>
                  <a:pt x="134501" y="94307"/>
                </a:lnTo>
                <a:lnTo>
                  <a:pt x="138767" y="98970"/>
                </a:lnTo>
                <a:lnTo>
                  <a:pt x="143033" y="103534"/>
                </a:lnTo>
                <a:lnTo>
                  <a:pt x="148341" y="105816"/>
                </a:lnTo>
                <a:lnTo>
                  <a:pt x="193961" y="105816"/>
                </a:lnTo>
                <a:lnTo>
                  <a:pt x="193610" y="106486"/>
                </a:lnTo>
                <a:lnTo>
                  <a:pt x="187880" y="113407"/>
                </a:lnTo>
                <a:lnTo>
                  <a:pt x="180950" y="119071"/>
                </a:lnTo>
                <a:lnTo>
                  <a:pt x="173109" y="123118"/>
                </a:lnTo>
                <a:lnTo>
                  <a:pt x="164356" y="125545"/>
                </a:lnTo>
                <a:lnTo>
                  <a:pt x="154692" y="126355"/>
                </a:lnTo>
                <a:close/>
              </a:path>
              <a:path w="785494" h="126364">
                <a:moveTo>
                  <a:pt x="193961" y="105816"/>
                </a:moveTo>
                <a:lnTo>
                  <a:pt x="161339" y="105816"/>
                </a:lnTo>
                <a:lnTo>
                  <a:pt x="166747" y="103435"/>
                </a:lnTo>
                <a:lnTo>
                  <a:pt x="175081" y="93910"/>
                </a:lnTo>
                <a:lnTo>
                  <a:pt x="177063" y="88106"/>
                </a:lnTo>
                <a:lnTo>
                  <a:pt x="177165" y="73124"/>
                </a:lnTo>
                <a:lnTo>
                  <a:pt x="175081" y="67071"/>
                </a:lnTo>
                <a:lnTo>
                  <a:pt x="166747" y="57348"/>
                </a:lnTo>
                <a:lnTo>
                  <a:pt x="161339" y="54917"/>
                </a:lnTo>
                <a:lnTo>
                  <a:pt x="193889" y="54917"/>
                </a:lnTo>
                <a:lnTo>
                  <a:pt x="197703" y="62172"/>
                </a:lnTo>
                <a:lnTo>
                  <a:pt x="200159" y="70832"/>
                </a:lnTo>
                <a:lnTo>
                  <a:pt x="200977" y="80367"/>
                </a:lnTo>
                <a:lnTo>
                  <a:pt x="200159" y="89966"/>
                </a:lnTo>
                <a:lnTo>
                  <a:pt x="197703" y="98673"/>
                </a:lnTo>
                <a:lnTo>
                  <a:pt x="193961" y="105816"/>
                </a:lnTo>
                <a:close/>
              </a:path>
              <a:path w="785494" h="126364">
                <a:moveTo>
                  <a:pt x="239130" y="124122"/>
                </a:moveTo>
                <a:lnTo>
                  <a:pt x="216211" y="124122"/>
                </a:lnTo>
                <a:lnTo>
                  <a:pt x="216211" y="3423"/>
                </a:lnTo>
                <a:lnTo>
                  <a:pt x="239130" y="3423"/>
                </a:lnTo>
                <a:lnTo>
                  <a:pt x="239130" y="124122"/>
                </a:lnTo>
                <a:close/>
              </a:path>
              <a:path w="785494" h="126364">
                <a:moveTo>
                  <a:pt x="289297" y="126355"/>
                </a:moveTo>
                <a:lnTo>
                  <a:pt x="279673" y="126355"/>
                </a:lnTo>
                <a:lnTo>
                  <a:pt x="272579" y="123924"/>
                </a:lnTo>
                <a:lnTo>
                  <a:pt x="268015" y="119062"/>
                </a:lnTo>
                <a:lnTo>
                  <a:pt x="263451" y="114101"/>
                </a:lnTo>
                <a:lnTo>
                  <a:pt x="261169" y="107354"/>
                </a:lnTo>
                <a:lnTo>
                  <a:pt x="261169" y="36760"/>
                </a:lnTo>
                <a:lnTo>
                  <a:pt x="284088" y="36760"/>
                </a:lnTo>
                <a:lnTo>
                  <a:pt x="284088" y="100459"/>
                </a:lnTo>
                <a:lnTo>
                  <a:pt x="289446" y="105816"/>
                </a:lnTo>
                <a:lnTo>
                  <a:pt x="343024" y="105816"/>
                </a:lnTo>
                <a:lnTo>
                  <a:pt x="343024" y="113109"/>
                </a:lnTo>
                <a:lnTo>
                  <a:pt x="320105" y="113109"/>
                </a:lnTo>
                <a:lnTo>
                  <a:pt x="313770" y="118904"/>
                </a:lnTo>
                <a:lnTo>
                  <a:pt x="306524" y="123043"/>
                </a:lnTo>
                <a:lnTo>
                  <a:pt x="298367" y="125527"/>
                </a:lnTo>
                <a:lnTo>
                  <a:pt x="289297" y="126355"/>
                </a:lnTo>
                <a:close/>
              </a:path>
              <a:path w="785494" h="126364">
                <a:moveTo>
                  <a:pt x="343024" y="105816"/>
                </a:moveTo>
                <a:lnTo>
                  <a:pt x="308000" y="105816"/>
                </a:lnTo>
                <a:lnTo>
                  <a:pt x="314648" y="102493"/>
                </a:lnTo>
                <a:lnTo>
                  <a:pt x="320105" y="95845"/>
                </a:lnTo>
                <a:lnTo>
                  <a:pt x="320105" y="36760"/>
                </a:lnTo>
                <a:lnTo>
                  <a:pt x="343024" y="36760"/>
                </a:lnTo>
                <a:lnTo>
                  <a:pt x="343024" y="105816"/>
                </a:lnTo>
                <a:close/>
              </a:path>
              <a:path w="785494" h="126364">
                <a:moveTo>
                  <a:pt x="343024" y="124122"/>
                </a:moveTo>
                <a:lnTo>
                  <a:pt x="320105" y="124122"/>
                </a:lnTo>
                <a:lnTo>
                  <a:pt x="320105" y="113109"/>
                </a:lnTo>
                <a:lnTo>
                  <a:pt x="343024" y="113109"/>
                </a:lnTo>
                <a:lnTo>
                  <a:pt x="343024" y="124122"/>
                </a:lnTo>
                <a:close/>
              </a:path>
              <a:path w="785494" h="126364">
                <a:moveTo>
                  <a:pt x="391740" y="36760"/>
                </a:moveTo>
                <a:lnTo>
                  <a:pt x="368523" y="36760"/>
                </a:lnTo>
                <a:lnTo>
                  <a:pt x="368523" y="12799"/>
                </a:lnTo>
                <a:lnTo>
                  <a:pt x="391740" y="12799"/>
                </a:lnTo>
                <a:lnTo>
                  <a:pt x="391740" y="36760"/>
                </a:lnTo>
                <a:close/>
              </a:path>
              <a:path w="785494" h="126364">
                <a:moveTo>
                  <a:pt x="409450" y="56852"/>
                </a:moveTo>
                <a:lnTo>
                  <a:pt x="354086" y="56852"/>
                </a:lnTo>
                <a:lnTo>
                  <a:pt x="354086" y="36760"/>
                </a:lnTo>
                <a:lnTo>
                  <a:pt x="409450" y="36760"/>
                </a:lnTo>
                <a:lnTo>
                  <a:pt x="409450" y="56852"/>
                </a:lnTo>
                <a:close/>
              </a:path>
              <a:path w="785494" h="126364">
                <a:moveTo>
                  <a:pt x="402108" y="126355"/>
                </a:moveTo>
                <a:lnTo>
                  <a:pt x="393377" y="126355"/>
                </a:lnTo>
                <a:lnTo>
                  <a:pt x="382503" y="124857"/>
                </a:lnTo>
                <a:lnTo>
                  <a:pt x="374736" y="120364"/>
                </a:lnTo>
                <a:lnTo>
                  <a:pt x="370076" y="112876"/>
                </a:lnTo>
                <a:lnTo>
                  <a:pt x="368523" y="102393"/>
                </a:lnTo>
                <a:lnTo>
                  <a:pt x="368523" y="56852"/>
                </a:lnTo>
                <a:lnTo>
                  <a:pt x="391740" y="56852"/>
                </a:lnTo>
                <a:lnTo>
                  <a:pt x="391740" y="99070"/>
                </a:lnTo>
                <a:lnTo>
                  <a:pt x="392434" y="101352"/>
                </a:lnTo>
                <a:lnTo>
                  <a:pt x="395212" y="104923"/>
                </a:lnTo>
                <a:lnTo>
                  <a:pt x="397147" y="105816"/>
                </a:lnTo>
                <a:lnTo>
                  <a:pt x="408356" y="105816"/>
                </a:lnTo>
                <a:lnTo>
                  <a:pt x="412427" y="120699"/>
                </a:lnTo>
                <a:lnTo>
                  <a:pt x="408458" y="124469"/>
                </a:lnTo>
                <a:lnTo>
                  <a:pt x="402108" y="126355"/>
                </a:lnTo>
                <a:close/>
              </a:path>
              <a:path w="785494" h="126364">
                <a:moveTo>
                  <a:pt x="408356" y="105816"/>
                </a:moveTo>
                <a:lnTo>
                  <a:pt x="403299" y="105816"/>
                </a:lnTo>
                <a:lnTo>
                  <a:pt x="405978" y="104973"/>
                </a:lnTo>
                <a:lnTo>
                  <a:pt x="407664" y="103286"/>
                </a:lnTo>
                <a:lnTo>
                  <a:pt x="408356" y="105816"/>
                </a:lnTo>
                <a:close/>
              </a:path>
              <a:path w="785494" h="126364">
                <a:moveTo>
                  <a:pt x="439301" y="27235"/>
                </a:moveTo>
                <a:lnTo>
                  <a:pt x="431760" y="27235"/>
                </a:lnTo>
                <a:lnTo>
                  <a:pt x="428536" y="25945"/>
                </a:lnTo>
                <a:lnTo>
                  <a:pt x="425758" y="23366"/>
                </a:lnTo>
                <a:lnTo>
                  <a:pt x="423079" y="20687"/>
                </a:lnTo>
                <a:lnTo>
                  <a:pt x="421739" y="17412"/>
                </a:lnTo>
                <a:lnTo>
                  <a:pt x="421739" y="9673"/>
                </a:lnTo>
                <a:lnTo>
                  <a:pt x="423079" y="6449"/>
                </a:lnTo>
                <a:lnTo>
                  <a:pt x="425758" y="3869"/>
                </a:lnTo>
                <a:lnTo>
                  <a:pt x="428536" y="1289"/>
                </a:lnTo>
                <a:lnTo>
                  <a:pt x="431761" y="0"/>
                </a:lnTo>
                <a:lnTo>
                  <a:pt x="439301" y="0"/>
                </a:lnTo>
                <a:lnTo>
                  <a:pt x="442575" y="1289"/>
                </a:lnTo>
                <a:lnTo>
                  <a:pt x="447933" y="6449"/>
                </a:lnTo>
                <a:lnTo>
                  <a:pt x="449273" y="9673"/>
                </a:lnTo>
                <a:lnTo>
                  <a:pt x="449273" y="17412"/>
                </a:lnTo>
                <a:lnTo>
                  <a:pt x="447933" y="20687"/>
                </a:lnTo>
                <a:lnTo>
                  <a:pt x="445254" y="23366"/>
                </a:lnTo>
                <a:lnTo>
                  <a:pt x="442575" y="25945"/>
                </a:lnTo>
                <a:lnTo>
                  <a:pt x="439301" y="27235"/>
                </a:lnTo>
                <a:close/>
              </a:path>
              <a:path w="785494" h="126364">
                <a:moveTo>
                  <a:pt x="447040" y="124122"/>
                </a:moveTo>
                <a:lnTo>
                  <a:pt x="424121" y="124122"/>
                </a:lnTo>
                <a:lnTo>
                  <a:pt x="424121" y="36760"/>
                </a:lnTo>
                <a:lnTo>
                  <a:pt x="447040" y="36760"/>
                </a:lnTo>
                <a:lnTo>
                  <a:pt x="447040" y="124122"/>
                </a:lnTo>
                <a:close/>
              </a:path>
              <a:path w="785494" h="126364">
                <a:moveTo>
                  <a:pt x="509560" y="126355"/>
                </a:moveTo>
                <a:lnTo>
                  <a:pt x="470707" y="106291"/>
                </a:lnTo>
                <a:lnTo>
                  <a:pt x="463423" y="80367"/>
                </a:lnTo>
                <a:lnTo>
                  <a:pt x="464233" y="70832"/>
                </a:lnTo>
                <a:lnTo>
                  <a:pt x="491143" y="37765"/>
                </a:lnTo>
                <a:lnTo>
                  <a:pt x="509560" y="34528"/>
                </a:lnTo>
                <a:lnTo>
                  <a:pt x="519225" y="35337"/>
                </a:lnTo>
                <a:lnTo>
                  <a:pt x="548757" y="54917"/>
                </a:lnTo>
                <a:lnTo>
                  <a:pt x="503210" y="54917"/>
                </a:lnTo>
                <a:lnTo>
                  <a:pt x="497902" y="57249"/>
                </a:lnTo>
                <a:lnTo>
                  <a:pt x="489369" y="66575"/>
                </a:lnTo>
                <a:lnTo>
                  <a:pt x="487236" y="72727"/>
                </a:lnTo>
                <a:lnTo>
                  <a:pt x="487236" y="88106"/>
                </a:lnTo>
                <a:lnTo>
                  <a:pt x="489369" y="94307"/>
                </a:lnTo>
                <a:lnTo>
                  <a:pt x="493635" y="98970"/>
                </a:lnTo>
                <a:lnTo>
                  <a:pt x="497902" y="103534"/>
                </a:lnTo>
                <a:lnTo>
                  <a:pt x="503210" y="105816"/>
                </a:lnTo>
                <a:lnTo>
                  <a:pt x="548829" y="105816"/>
                </a:lnTo>
                <a:lnTo>
                  <a:pt x="548479" y="106486"/>
                </a:lnTo>
                <a:lnTo>
                  <a:pt x="542749" y="113407"/>
                </a:lnTo>
                <a:lnTo>
                  <a:pt x="535819" y="119071"/>
                </a:lnTo>
                <a:lnTo>
                  <a:pt x="527978" y="123118"/>
                </a:lnTo>
                <a:lnTo>
                  <a:pt x="519225" y="125545"/>
                </a:lnTo>
                <a:lnTo>
                  <a:pt x="509560" y="126355"/>
                </a:lnTo>
                <a:close/>
              </a:path>
              <a:path w="785494" h="126364">
                <a:moveTo>
                  <a:pt x="548829" y="105816"/>
                </a:moveTo>
                <a:lnTo>
                  <a:pt x="516208" y="105816"/>
                </a:lnTo>
                <a:lnTo>
                  <a:pt x="521615" y="103435"/>
                </a:lnTo>
                <a:lnTo>
                  <a:pt x="529950" y="93910"/>
                </a:lnTo>
                <a:lnTo>
                  <a:pt x="531932" y="88106"/>
                </a:lnTo>
                <a:lnTo>
                  <a:pt x="532033" y="73124"/>
                </a:lnTo>
                <a:lnTo>
                  <a:pt x="529950" y="67071"/>
                </a:lnTo>
                <a:lnTo>
                  <a:pt x="521615" y="57348"/>
                </a:lnTo>
                <a:lnTo>
                  <a:pt x="516208" y="54917"/>
                </a:lnTo>
                <a:lnTo>
                  <a:pt x="548757" y="54917"/>
                </a:lnTo>
                <a:lnTo>
                  <a:pt x="552571" y="62172"/>
                </a:lnTo>
                <a:lnTo>
                  <a:pt x="555027" y="70832"/>
                </a:lnTo>
                <a:lnTo>
                  <a:pt x="555846" y="80367"/>
                </a:lnTo>
                <a:lnTo>
                  <a:pt x="555027" y="89966"/>
                </a:lnTo>
                <a:lnTo>
                  <a:pt x="552571" y="98673"/>
                </a:lnTo>
                <a:lnTo>
                  <a:pt x="548829" y="105816"/>
                </a:lnTo>
                <a:close/>
              </a:path>
              <a:path w="785494" h="126364">
                <a:moveTo>
                  <a:pt x="650946" y="48071"/>
                </a:moveTo>
                <a:lnTo>
                  <a:pt x="593999" y="48071"/>
                </a:lnTo>
                <a:lnTo>
                  <a:pt x="596777" y="44698"/>
                </a:lnTo>
                <a:lnTo>
                  <a:pt x="600746" y="41622"/>
                </a:lnTo>
                <a:lnTo>
                  <a:pt x="611164" y="35966"/>
                </a:lnTo>
                <a:lnTo>
                  <a:pt x="617414" y="34528"/>
                </a:lnTo>
                <a:lnTo>
                  <a:pt x="634282" y="34528"/>
                </a:lnTo>
                <a:lnTo>
                  <a:pt x="641376" y="37058"/>
                </a:lnTo>
                <a:lnTo>
                  <a:pt x="645940" y="42118"/>
                </a:lnTo>
                <a:lnTo>
                  <a:pt x="650603" y="47079"/>
                </a:lnTo>
                <a:lnTo>
                  <a:pt x="650946" y="48071"/>
                </a:lnTo>
                <a:close/>
              </a:path>
              <a:path w="785494" h="126364">
                <a:moveTo>
                  <a:pt x="593999" y="124122"/>
                </a:moveTo>
                <a:lnTo>
                  <a:pt x="571079" y="124122"/>
                </a:lnTo>
                <a:lnTo>
                  <a:pt x="571079" y="36760"/>
                </a:lnTo>
                <a:lnTo>
                  <a:pt x="593999" y="36760"/>
                </a:lnTo>
                <a:lnTo>
                  <a:pt x="593999" y="48071"/>
                </a:lnTo>
                <a:lnTo>
                  <a:pt x="650946" y="48071"/>
                </a:lnTo>
                <a:lnTo>
                  <a:pt x="652935" y="53826"/>
                </a:lnTo>
                <a:lnTo>
                  <a:pt x="652935" y="54917"/>
                </a:lnTo>
                <a:lnTo>
                  <a:pt x="605607" y="54917"/>
                </a:lnTo>
                <a:lnTo>
                  <a:pt x="598960" y="58390"/>
                </a:lnTo>
                <a:lnTo>
                  <a:pt x="593999" y="65335"/>
                </a:lnTo>
                <a:lnTo>
                  <a:pt x="593999" y="124122"/>
                </a:lnTo>
                <a:close/>
              </a:path>
              <a:path w="785494" h="126364">
                <a:moveTo>
                  <a:pt x="652935" y="124122"/>
                </a:moveTo>
                <a:lnTo>
                  <a:pt x="630015" y="124122"/>
                </a:lnTo>
                <a:lnTo>
                  <a:pt x="630015" y="60374"/>
                </a:lnTo>
                <a:lnTo>
                  <a:pt x="624657" y="54917"/>
                </a:lnTo>
                <a:lnTo>
                  <a:pt x="652935" y="54917"/>
                </a:lnTo>
                <a:lnTo>
                  <a:pt x="652935" y="124122"/>
                </a:lnTo>
                <a:close/>
              </a:path>
              <a:path w="785494" h="126364">
                <a:moveTo>
                  <a:pt x="742249" y="108495"/>
                </a:moveTo>
                <a:lnTo>
                  <a:pt x="716235" y="108495"/>
                </a:lnTo>
                <a:lnTo>
                  <a:pt x="721147" y="105370"/>
                </a:lnTo>
                <a:lnTo>
                  <a:pt x="721039" y="96589"/>
                </a:lnTo>
                <a:lnTo>
                  <a:pt x="695250" y="88106"/>
                </a:lnTo>
                <a:lnTo>
                  <a:pt x="683856" y="84357"/>
                </a:lnTo>
                <a:lnTo>
                  <a:pt x="675717" y="78767"/>
                </a:lnTo>
                <a:lnTo>
                  <a:pt x="670833" y="71335"/>
                </a:lnTo>
                <a:lnTo>
                  <a:pt x="669232" y="62210"/>
                </a:lnTo>
                <a:lnTo>
                  <a:pt x="669206" y="53925"/>
                </a:lnTo>
                <a:lnTo>
                  <a:pt x="672529" y="47327"/>
                </a:lnTo>
                <a:lnTo>
                  <a:pt x="705073" y="34528"/>
                </a:lnTo>
                <a:lnTo>
                  <a:pt x="714924" y="35272"/>
                </a:lnTo>
                <a:lnTo>
                  <a:pt x="724086" y="37504"/>
                </a:lnTo>
                <a:lnTo>
                  <a:pt x="732560" y="41225"/>
                </a:lnTo>
                <a:lnTo>
                  <a:pt x="740345" y="46434"/>
                </a:lnTo>
                <a:lnTo>
                  <a:pt x="737037" y="52089"/>
                </a:lnTo>
                <a:lnTo>
                  <a:pt x="700955" y="52089"/>
                </a:lnTo>
                <a:lnTo>
                  <a:pt x="697582" y="52933"/>
                </a:lnTo>
                <a:lnTo>
                  <a:pt x="695102" y="54619"/>
                </a:lnTo>
                <a:lnTo>
                  <a:pt x="692720" y="56306"/>
                </a:lnTo>
                <a:lnTo>
                  <a:pt x="691530" y="58340"/>
                </a:lnTo>
                <a:lnTo>
                  <a:pt x="691530" y="62904"/>
                </a:lnTo>
                <a:lnTo>
                  <a:pt x="708645" y="69254"/>
                </a:lnTo>
                <a:lnTo>
                  <a:pt x="712812" y="70197"/>
                </a:lnTo>
                <a:lnTo>
                  <a:pt x="717277" y="71288"/>
                </a:lnTo>
                <a:lnTo>
                  <a:pt x="721742" y="72280"/>
                </a:lnTo>
                <a:lnTo>
                  <a:pt x="725909" y="73818"/>
                </a:lnTo>
                <a:lnTo>
                  <a:pt x="729779" y="75902"/>
                </a:lnTo>
                <a:lnTo>
                  <a:pt x="733648" y="77886"/>
                </a:lnTo>
                <a:lnTo>
                  <a:pt x="736823" y="80664"/>
                </a:lnTo>
                <a:lnTo>
                  <a:pt x="739393" y="84357"/>
                </a:lnTo>
                <a:lnTo>
                  <a:pt x="741883" y="87709"/>
                </a:lnTo>
                <a:lnTo>
                  <a:pt x="743173" y="92372"/>
                </a:lnTo>
                <a:lnTo>
                  <a:pt x="743173" y="106660"/>
                </a:lnTo>
                <a:lnTo>
                  <a:pt x="742249" y="108495"/>
                </a:lnTo>
                <a:close/>
              </a:path>
              <a:path w="785494" h="126364">
                <a:moveTo>
                  <a:pt x="731118" y="62210"/>
                </a:moveTo>
                <a:lnTo>
                  <a:pt x="728439" y="59432"/>
                </a:lnTo>
                <a:lnTo>
                  <a:pt x="724818" y="57050"/>
                </a:lnTo>
                <a:lnTo>
                  <a:pt x="715689" y="53082"/>
                </a:lnTo>
                <a:lnTo>
                  <a:pt x="710679" y="52089"/>
                </a:lnTo>
                <a:lnTo>
                  <a:pt x="737037" y="52089"/>
                </a:lnTo>
                <a:lnTo>
                  <a:pt x="731118" y="62210"/>
                </a:lnTo>
                <a:close/>
              </a:path>
              <a:path w="785494" h="126364">
                <a:moveTo>
                  <a:pt x="705371" y="126355"/>
                </a:moveTo>
                <a:lnTo>
                  <a:pt x="697830" y="126355"/>
                </a:lnTo>
                <a:lnTo>
                  <a:pt x="690587" y="125164"/>
                </a:lnTo>
                <a:lnTo>
                  <a:pt x="683642" y="122783"/>
                </a:lnTo>
                <a:lnTo>
                  <a:pt x="676696" y="120302"/>
                </a:lnTo>
                <a:lnTo>
                  <a:pt x="670942" y="116929"/>
                </a:lnTo>
                <a:lnTo>
                  <a:pt x="666378" y="112662"/>
                </a:lnTo>
                <a:lnTo>
                  <a:pt x="676200" y="96589"/>
                </a:lnTo>
                <a:lnTo>
                  <a:pt x="679772" y="99863"/>
                </a:lnTo>
                <a:lnTo>
                  <a:pt x="684436" y="102691"/>
                </a:lnTo>
                <a:lnTo>
                  <a:pt x="690190" y="105072"/>
                </a:lnTo>
                <a:lnTo>
                  <a:pt x="695945" y="107354"/>
                </a:lnTo>
                <a:lnTo>
                  <a:pt x="701352" y="108495"/>
                </a:lnTo>
                <a:lnTo>
                  <a:pt x="742249" y="108495"/>
                </a:lnTo>
                <a:lnTo>
                  <a:pt x="739750" y="113456"/>
                </a:lnTo>
                <a:lnTo>
                  <a:pt x="732904" y="118616"/>
                </a:lnTo>
                <a:lnTo>
                  <a:pt x="727332" y="122001"/>
                </a:lnTo>
                <a:lnTo>
                  <a:pt x="720886" y="124420"/>
                </a:lnTo>
                <a:lnTo>
                  <a:pt x="713566" y="125871"/>
                </a:lnTo>
                <a:lnTo>
                  <a:pt x="705371" y="126355"/>
                </a:lnTo>
                <a:close/>
              </a:path>
              <a:path w="785494" h="126364">
                <a:moveTo>
                  <a:pt x="774457" y="64740"/>
                </a:moveTo>
                <a:lnTo>
                  <a:pt x="766520" y="64740"/>
                </a:lnTo>
                <a:lnTo>
                  <a:pt x="763047" y="63301"/>
                </a:lnTo>
                <a:lnTo>
                  <a:pt x="760071" y="60424"/>
                </a:lnTo>
                <a:lnTo>
                  <a:pt x="757193" y="57546"/>
                </a:lnTo>
                <a:lnTo>
                  <a:pt x="755755" y="54123"/>
                </a:lnTo>
                <a:lnTo>
                  <a:pt x="755755" y="46186"/>
                </a:lnTo>
                <a:lnTo>
                  <a:pt x="757193" y="42763"/>
                </a:lnTo>
                <a:lnTo>
                  <a:pt x="763047" y="36909"/>
                </a:lnTo>
                <a:lnTo>
                  <a:pt x="766520" y="35421"/>
                </a:lnTo>
                <a:lnTo>
                  <a:pt x="774457" y="35421"/>
                </a:lnTo>
                <a:lnTo>
                  <a:pt x="777881" y="36909"/>
                </a:lnTo>
                <a:lnTo>
                  <a:pt x="780758" y="39885"/>
                </a:lnTo>
                <a:lnTo>
                  <a:pt x="783635" y="42763"/>
                </a:lnTo>
                <a:lnTo>
                  <a:pt x="785074" y="46186"/>
                </a:lnTo>
                <a:lnTo>
                  <a:pt x="785074" y="54123"/>
                </a:lnTo>
                <a:lnTo>
                  <a:pt x="783635" y="57546"/>
                </a:lnTo>
                <a:lnTo>
                  <a:pt x="777881" y="63301"/>
                </a:lnTo>
                <a:lnTo>
                  <a:pt x="774457" y="64740"/>
                </a:lnTo>
                <a:close/>
              </a:path>
              <a:path w="785494" h="126364">
                <a:moveTo>
                  <a:pt x="774457" y="126057"/>
                </a:moveTo>
                <a:lnTo>
                  <a:pt x="766520" y="126057"/>
                </a:lnTo>
                <a:lnTo>
                  <a:pt x="763047" y="124618"/>
                </a:lnTo>
                <a:lnTo>
                  <a:pt x="760071" y="121741"/>
                </a:lnTo>
                <a:lnTo>
                  <a:pt x="757193" y="118864"/>
                </a:lnTo>
                <a:lnTo>
                  <a:pt x="755755" y="115441"/>
                </a:lnTo>
                <a:lnTo>
                  <a:pt x="755755" y="107503"/>
                </a:lnTo>
                <a:lnTo>
                  <a:pt x="757193" y="104080"/>
                </a:lnTo>
                <a:lnTo>
                  <a:pt x="763047" y="98226"/>
                </a:lnTo>
                <a:lnTo>
                  <a:pt x="766520" y="96738"/>
                </a:lnTo>
                <a:lnTo>
                  <a:pt x="774457" y="96738"/>
                </a:lnTo>
                <a:lnTo>
                  <a:pt x="777881" y="98226"/>
                </a:lnTo>
                <a:lnTo>
                  <a:pt x="780758" y="101203"/>
                </a:lnTo>
                <a:lnTo>
                  <a:pt x="783635" y="104080"/>
                </a:lnTo>
                <a:lnTo>
                  <a:pt x="785074" y="107503"/>
                </a:lnTo>
                <a:lnTo>
                  <a:pt x="785074" y="115441"/>
                </a:lnTo>
                <a:lnTo>
                  <a:pt x="783635" y="118864"/>
                </a:lnTo>
                <a:lnTo>
                  <a:pt x="777881" y="124618"/>
                </a:lnTo>
                <a:lnTo>
                  <a:pt x="774457" y="126057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3193" y="2765582"/>
            <a:ext cx="590550" cy="101600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400" b="1" dirty="0">
                <a:solidFill>
                  <a:srgbClr val="616161"/>
                </a:solidFill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1400" b="1" dirty="0">
                <a:solidFill>
                  <a:srgbClr val="616161"/>
                </a:solidFill>
                <a:latin typeface="Arial"/>
                <a:cs typeface="Arial"/>
              </a:rPr>
              <a:t>■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3163" y="3115537"/>
            <a:ext cx="3545172" cy="15790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74829" y="3363187"/>
            <a:ext cx="2644833" cy="15790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83163" y="3609349"/>
            <a:ext cx="5730698" cy="15999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108"/>
            <a:ext cx="4631756" cy="3039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3703" y="1302874"/>
            <a:ext cx="1833424" cy="1995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3731" y="1599090"/>
            <a:ext cx="1303209" cy="1601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5249" y="1162308"/>
            <a:ext cx="5066030" cy="361569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1212850">
              <a:lnSpc>
                <a:spcPct val="100000"/>
              </a:lnSpc>
              <a:spcBef>
                <a:spcPts val="484"/>
              </a:spcBef>
            </a:pPr>
            <a:r>
              <a:rPr sz="1200" dirty="0">
                <a:solidFill>
                  <a:srgbClr val="00B418"/>
                </a:solidFill>
                <a:latin typeface="Courier New"/>
                <a:cs typeface="Courier New"/>
              </a:rPr>
              <a:t>#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Want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to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count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number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of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unique</a:t>
            </a:r>
            <a:r>
              <a:rPr sz="1200" spc="-10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values</a:t>
            </a:r>
            <a:endParaRPr sz="1200">
              <a:latin typeface="Courier New"/>
              <a:cs typeface="Courier New"/>
            </a:endParaRPr>
          </a:p>
          <a:p>
            <a:pPr marL="1578610" marR="1101090" indent="-365760">
              <a:lnSpc>
                <a:spcPct val="151000"/>
              </a:lnSpc>
            </a:pPr>
            <a:r>
              <a:rPr sz="1200" spc="-5" dirty="0">
                <a:latin typeface="Courier New"/>
                <a:cs typeface="Courier New"/>
              </a:rPr>
              <a:t>def </a:t>
            </a:r>
            <a:r>
              <a:rPr sz="1200" b="1" spc="-5" dirty="0">
                <a:solidFill>
                  <a:srgbClr val="0000A2"/>
                </a:solidFill>
                <a:latin typeface="Courier New"/>
                <a:cs typeface="Courier New"/>
              </a:rPr>
              <a:t>reduce</a:t>
            </a:r>
            <a:r>
              <a:rPr sz="1200" spc="-5" dirty="0">
                <a:latin typeface="Courier New"/>
                <a:cs typeface="Courier New"/>
              </a:rPr>
              <a:t>(</a:t>
            </a:r>
            <a:r>
              <a:rPr sz="1200" i="1" spc="-5" dirty="0">
                <a:latin typeface="Courier New"/>
                <a:cs typeface="Courier New"/>
              </a:rPr>
              <a:t>self</a:t>
            </a:r>
            <a:r>
              <a:rPr sz="1200" spc="-5" dirty="0">
                <a:latin typeface="Courier New"/>
                <a:cs typeface="Courier New"/>
              </a:rPr>
              <a:t>, </a:t>
            </a:r>
            <a:r>
              <a:rPr sz="1200" i="1" spc="-5" dirty="0">
                <a:latin typeface="Courier New"/>
                <a:cs typeface="Courier New"/>
              </a:rPr>
              <a:t>key</a:t>
            </a:r>
            <a:r>
              <a:rPr sz="1200" spc="-5" dirty="0">
                <a:latin typeface="Courier New"/>
                <a:cs typeface="Courier New"/>
              </a:rPr>
              <a:t>, </a:t>
            </a:r>
            <a:r>
              <a:rPr sz="1200" i="1" spc="-5" dirty="0">
                <a:latin typeface="Courier New"/>
                <a:cs typeface="Courier New"/>
              </a:rPr>
              <a:t>values</a:t>
            </a:r>
            <a:r>
              <a:rPr sz="1200" spc="-5" dirty="0">
                <a:latin typeface="Courier New"/>
                <a:cs typeface="Courier New"/>
              </a:rPr>
              <a:t>): </a:t>
            </a:r>
            <a:r>
              <a:rPr sz="1200" spc="-71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prev,</a:t>
            </a:r>
            <a:r>
              <a:rPr sz="1200" spc="-15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count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0100B6"/>
                </a:solidFill>
                <a:latin typeface="Courier New"/>
                <a:cs typeface="Courier New"/>
              </a:rPr>
              <a:t>=</a:t>
            </a:r>
            <a:r>
              <a:rPr sz="1200" b="1" spc="-10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200" i="1" spc="-5" dirty="0">
                <a:solidFill>
                  <a:srgbClr val="585CF6"/>
                </a:solidFill>
                <a:latin typeface="Courier New"/>
                <a:cs typeface="Courier New"/>
              </a:rPr>
              <a:t>None</a:t>
            </a:r>
            <a:r>
              <a:rPr sz="1200" spc="-5" dirty="0">
                <a:latin typeface="Courier New"/>
                <a:cs typeface="Courier New"/>
              </a:rPr>
              <a:t>,</a:t>
            </a:r>
            <a:r>
              <a:rPr sz="1200" spc="-10" dirty="0"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CD0000"/>
                </a:solidFill>
                <a:latin typeface="Courier New"/>
                <a:cs typeface="Courier New"/>
              </a:rPr>
              <a:t>0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L="1578610">
              <a:lnSpc>
                <a:spcPct val="100000"/>
              </a:lnSpc>
            </a:pPr>
            <a:r>
              <a:rPr sz="1200" dirty="0">
                <a:solidFill>
                  <a:srgbClr val="00B418"/>
                </a:solidFill>
                <a:latin typeface="Courier New"/>
                <a:cs typeface="Courier New"/>
              </a:rPr>
              <a:t>#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Here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we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assume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that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values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is</a:t>
            </a:r>
            <a:r>
              <a:rPr sz="1200" spc="-15" dirty="0">
                <a:solidFill>
                  <a:srgbClr val="00B418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00B418"/>
                </a:solidFill>
                <a:latin typeface="Courier New"/>
                <a:cs typeface="Courier New"/>
              </a:rPr>
              <a:t>sorted</a:t>
            </a:r>
            <a:endParaRPr sz="1200">
              <a:latin typeface="Courier New"/>
              <a:cs typeface="Courier New"/>
            </a:endParaRPr>
          </a:p>
          <a:p>
            <a:pPr marL="1578610">
              <a:lnSpc>
                <a:spcPct val="100000"/>
              </a:lnSpc>
              <a:spcBef>
                <a:spcPts val="735"/>
              </a:spcBef>
            </a:pPr>
            <a:r>
              <a:rPr sz="1200" b="1" spc="-5" dirty="0">
                <a:solidFill>
                  <a:srgbClr val="0100B6"/>
                </a:solidFill>
                <a:latin typeface="Courier New"/>
                <a:cs typeface="Courier New"/>
              </a:rPr>
              <a:t>for</a:t>
            </a:r>
            <a:r>
              <a:rPr sz="1200" b="1" spc="-30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v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0100B6"/>
                </a:solidFill>
                <a:latin typeface="Courier New"/>
                <a:cs typeface="Courier New"/>
              </a:rPr>
              <a:t>in</a:t>
            </a:r>
            <a:r>
              <a:rPr sz="1200" b="1" spc="-25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values:</a:t>
            </a:r>
            <a:endParaRPr sz="1200">
              <a:latin typeface="Courier New"/>
              <a:cs typeface="Courier New"/>
            </a:endParaRPr>
          </a:p>
          <a:p>
            <a:pPr marL="1944370">
              <a:lnSpc>
                <a:spcPct val="100000"/>
              </a:lnSpc>
              <a:spcBef>
                <a:spcPts val="735"/>
              </a:spcBef>
            </a:pPr>
            <a:r>
              <a:rPr sz="1200" b="1" spc="-5" dirty="0">
                <a:solidFill>
                  <a:srgbClr val="0100B6"/>
                </a:solidFill>
                <a:latin typeface="Courier New"/>
                <a:cs typeface="Courier New"/>
              </a:rPr>
              <a:t>if</a:t>
            </a:r>
            <a:r>
              <a:rPr sz="1200" b="1" spc="-30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v</a:t>
            </a:r>
            <a:r>
              <a:rPr sz="1200" spc="-25" dirty="0"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0100B6"/>
                </a:solidFill>
                <a:latin typeface="Courier New"/>
                <a:cs typeface="Courier New"/>
              </a:rPr>
              <a:t>!=</a:t>
            </a:r>
            <a:r>
              <a:rPr sz="1200" b="1" spc="-25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prev:</a:t>
            </a:r>
            <a:endParaRPr sz="1200">
              <a:latin typeface="Courier New"/>
              <a:cs typeface="Courier New"/>
            </a:endParaRPr>
          </a:p>
          <a:p>
            <a:pPr marR="1833880" algn="r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latin typeface="Courier New"/>
                <a:cs typeface="Courier New"/>
              </a:rPr>
              <a:t>count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b="1" spc="-5" dirty="0">
                <a:solidFill>
                  <a:srgbClr val="0100B6"/>
                </a:solidFill>
                <a:latin typeface="Courier New"/>
                <a:cs typeface="Courier New"/>
              </a:rPr>
              <a:t>+=</a:t>
            </a:r>
            <a:r>
              <a:rPr sz="1200" b="1" spc="-35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200" i="1" dirty="0">
                <a:solidFill>
                  <a:srgbClr val="CD0000"/>
                </a:solidFill>
                <a:latin typeface="Courier New"/>
                <a:cs typeface="Courier New"/>
              </a:rPr>
              <a:t>1</a:t>
            </a:r>
            <a:endParaRPr sz="1200">
              <a:latin typeface="Courier New"/>
              <a:cs typeface="Courier New"/>
            </a:endParaRPr>
          </a:p>
          <a:p>
            <a:pPr marL="1944370">
              <a:lnSpc>
                <a:spcPct val="100000"/>
              </a:lnSpc>
              <a:spcBef>
                <a:spcPts val="735"/>
              </a:spcBef>
            </a:pPr>
            <a:r>
              <a:rPr sz="1200" spc="-5" dirty="0">
                <a:latin typeface="Courier New"/>
                <a:cs typeface="Courier New"/>
              </a:rPr>
              <a:t>prev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b="1" dirty="0">
                <a:solidFill>
                  <a:srgbClr val="0100B6"/>
                </a:solidFill>
                <a:latin typeface="Courier New"/>
                <a:cs typeface="Courier New"/>
              </a:rPr>
              <a:t>=</a:t>
            </a:r>
            <a:r>
              <a:rPr sz="1200" b="1" spc="-40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latin typeface="Courier New"/>
                <a:cs typeface="Courier New"/>
              </a:rPr>
              <a:t>v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Courier New"/>
              <a:cs typeface="Courier New"/>
            </a:endParaRPr>
          </a:p>
          <a:p>
            <a:pPr marR="1833245" algn="r">
              <a:lnSpc>
                <a:spcPct val="100000"/>
              </a:lnSpc>
            </a:pPr>
            <a:r>
              <a:rPr sz="1200" b="1" spc="-5" dirty="0">
                <a:solidFill>
                  <a:srgbClr val="0100B6"/>
                </a:solidFill>
                <a:latin typeface="Courier New"/>
                <a:cs typeface="Courier New"/>
              </a:rPr>
              <a:t>yield</a:t>
            </a:r>
            <a:r>
              <a:rPr sz="1200" b="1" spc="-40" dirty="0">
                <a:solidFill>
                  <a:srgbClr val="0100B6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(key,</a:t>
            </a:r>
            <a:r>
              <a:rPr sz="1200" spc="-40" dirty="0">
                <a:latin typeface="Courier New"/>
                <a:cs typeface="Courier New"/>
              </a:rPr>
              <a:t> </a:t>
            </a:r>
            <a:r>
              <a:rPr sz="1200" spc="-5" dirty="0">
                <a:latin typeface="Courier New"/>
                <a:cs typeface="Courier New"/>
              </a:rPr>
              <a:t>count)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108"/>
            <a:ext cx="4631756" cy="30390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63703" y="1302874"/>
            <a:ext cx="1126490" cy="200025"/>
          </a:xfrm>
          <a:custGeom>
            <a:avLst/>
            <a:gdLst/>
            <a:ahLst/>
            <a:cxnLst/>
            <a:rect l="l" t="t" r="r" b="b"/>
            <a:pathLst>
              <a:path w="1126489" h="200025">
                <a:moveTo>
                  <a:pt x="25251" y="65633"/>
                </a:moveTo>
                <a:lnTo>
                  <a:pt x="15031" y="65633"/>
                </a:lnTo>
                <a:lnTo>
                  <a:pt x="10269" y="63648"/>
                </a:lnTo>
                <a:lnTo>
                  <a:pt x="6101" y="59680"/>
                </a:lnTo>
                <a:lnTo>
                  <a:pt x="2033" y="55612"/>
                </a:lnTo>
                <a:lnTo>
                  <a:pt x="0" y="49807"/>
                </a:lnTo>
                <a:lnTo>
                  <a:pt x="0" y="33635"/>
                </a:lnTo>
                <a:lnTo>
                  <a:pt x="2133" y="25648"/>
                </a:lnTo>
                <a:lnTo>
                  <a:pt x="10666" y="10963"/>
                </a:lnTo>
                <a:lnTo>
                  <a:pt x="16420" y="4861"/>
                </a:lnTo>
                <a:lnTo>
                  <a:pt x="23663" y="0"/>
                </a:lnTo>
                <a:lnTo>
                  <a:pt x="36165" y="10120"/>
                </a:lnTo>
                <a:lnTo>
                  <a:pt x="32494" y="12104"/>
                </a:lnTo>
                <a:lnTo>
                  <a:pt x="28872" y="15180"/>
                </a:lnTo>
                <a:lnTo>
                  <a:pt x="21728" y="23514"/>
                </a:lnTo>
                <a:lnTo>
                  <a:pt x="19397" y="27682"/>
                </a:lnTo>
                <a:lnTo>
                  <a:pt x="18305" y="31849"/>
                </a:lnTo>
                <a:lnTo>
                  <a:pt x="29160" y="31849"/>
                </a:lnTo>
                <a:lnTo>
                  <a:pt x="31055" y="32642"/>
                </a:lnTo>
                <a:lnTo>
                  <a:pt x="33932" y="35718"/>
                </a:lnTo>
                <a:lnTo>
                  <a:pt x="36909" y="38695"/>
                </a:lnTo>
                <a:lnTo>
                  <a:pt x="38397" y="42664"/>
                </a:lnTo>
                <a:lnTo>
                  <a:pt x="38397" y="52486"/>
                </a:lnTo>
                <a:lnTo>
                  <a:pt x="36611" y="56703"/>
                </a:lnTo>
                <a:lnTo>
                  <a:pt x="29467" y="63847"/>
                </a:lnTo>
                <a:lnTo>
                  <a:pt x="25251" y="65633"/>
                </a:lnTo>
                <a:close/>
              </a:path>
              <a:path w="1126489" h="200025">
                <a:moveTo>
                  <a:pt x="29160" y="31849"/>
                </a:moveTo>
                <a:lnTo>
                  <a:pt x="18305" y="31849"/>
                </a:lnTo>
                <a:lnTo>
                  <a:pt x="18801" y="31353"/>
                </a:lnTo>
                <a:lnTo>
                  <a:pt x="20339" y="31105"/>
                </a:lnTo>
                <a:lnTo>
                  <a:pt x="27384" y="31105"/>
                </a:lnTo>
                <a:lnTo>
                  <a:pt x="29160" y="31849"/>
                </a:lnTo>
                <a:close/>
              </a:path>
              <a:path w="1126489" h="200025">
                <a:moveTo>
                  <a:pt x="71883" y="65633"/>
                </a:moveTo>
                <a:lnTo>
                  <a:pt x="61466" y="65633"/>
                </a:lnTo>
                <a:lnTo>
                  <a:pt x="56753" y="63648"/>
                </a:lnTo>
                <a:lnTo>
                  <a:pt x="52685" y="59680"/>
                </a:lnTo>
                <a:lnTo>
                  <a:pt x="48716" y="55612"/>
                </a:lnTo>
                <a:lnTo>
                  <a:pt x="46732" y="49807"/>
                </a:lnTo>
                <a:lnTo>
                  <a:pt x="46732" y="33635"/>
                </a:lnTo>
                <a:lnTo>
                  <a:pt x="48815" y="25648"/>
                </a:lnTo>
                <a:lnTo>
                  <a:pt x="57150" y="10963"/>
                </a:lnTo>
                <a:lnTo>
                  <a:pt x="62805" y="4861"/>
                </a:lnTo>
                <a:lnTo>
                  <a:pt x="69949" y="0"/>
                </a:lnTo>
                <a:lnTo>
                  <a:pt x="82748" y="10120"/>
                </a:lnTo>
                <a:lnTo>
                  <a:pt x="79573" y="11807"/>
                </a:lnTo>
                <a:lnTo>
                  <a:pt x="76051" y="14783"/>
                </a:lnTo>
                <a:lnTo>
                  <a:pt x="68312" y="23316"/>
                </a:lnTo>
                <a:lnTo>
                  <a:pt x="65930" y="27582"/>
                </a:lnTo>
                <a:lnTo>
                  <a:pt x="65037" y="31849"/>
                </a:lnTo>
                <a:lnTo>
                  <a:pt x="75521" y="31849"/>
                </a:lnTo>
                <a:lnTo>
                  <a:pt x="77390" y="32642"/>
                </a:lnTo>
                <a:lnTo>
                  <a:pt x="80367" y="35718"/>
                </a:lnTo>
                <a:lnTo>
                  <a:pt x="83343" y="38695"/>
                </a:lnTo>
                <a:lnTo>
                  <a:pt x="84832" y="42664"/>
                </a:lnTo>
                <a:lnTo>
                  <a:pt x="84832" y="52486"/>
                </a:lnTo>
                <a:lnTo>
                  <a:pt x="83095" y="56703"/>
                </a:lnTo>
                <a:lnTo>
                  <a:pt x="76150" y="63847"/>
                </a:lnTo>
                <a:lnTo>
                  <a:pt x="71883" y="65633"/>
                </a:lnTo>
                <a:close/>
              </a:path>
              <a:path w="1126489" h="200025">
                <a:moveTo>
                  <a:pt x="75521" y="31849"/>
                </a:moveTo>
                <a:lnTo>
                  <a:pt x="65037" y="31849"/>
                </a:lnTo>
                <a:lnTo>
                  <a:pt x="65434" y="31353"/>
                </a:lnTo>
                <a:lnTo>
                  <a:pt x="66923" y="31105"/>
                </a:lnTo>
                <a:lnTo>
                  <a:pt x="73769" y="31105"/>
                </a:lnTo>
                <a:lnTo>
                  <a:pt x="75521" y="31849"/>
                </a:lnTo>
                <a:close/>
              </a:path>
              <a:path w="1126489" h="200025">
                <a:moveTo>
                  <a:pt x="143324" y="154781"/>
                </a:moveTo>
                <a:lnTo>
                  <a:pt x="110880" y="154781"/>
                </a:lnTo>
                <a:lnTo>
                  <a:pt x="110880" y="2232"/>
                </a:lnTo>
                <a:lnTo>
                  <a:pt x="143324" y="2232"/>
                </a:lnTo>
                <a:lnTo>
                  <a:pt x="143324" y="62210"/>
                </a:lnTo>
                <a:lnTo>
                  <a:pt x="248099" y="62210"/>
                </a:lnTo>
                <a:lnTo>
                  <a:pt x="248099" y="90785"/>
                </a:lnTo>
                <a:lnTo>
                  <a:pt x="143324" y="90785"/>
                </a:lnTo>
                <a:lnTo>
                  <a:pt x="143324" y="154781"/>
                </a:lnTo>
                <a:close/>
              </a:path>
              <a:path w="1126489" h="200025">
                <a:moveTo>
                  <a:pt x="248099" y="62210"/>
                </a:moveTo>
                <a:lnTo>
                  <a:pt x="215357" y="62210"/>
                </a:lnTo>
                <a:lnTo>
                  <a:pt x="215357" y="2232"/>
                </a:lnTo>
                <a:lnTo>
                  <a:pt x="248099" y="2232"/>
                </a:lnTo>
                <a:lnTo>
                  <a:pt x="248099" y="62210"/>
                </a:lnTo>
                <a:close/>
              </a:path>
              <a:path w="1126489" h="200025">
                <a:moveTo>
                  <a:pt x="248099" y="154781"/>
                </a:moveTo>
                <a:lnTo>
                  <a:pt x="215357" y="154781"/>
                </a:lnTo>
                <a:lnTo>
                  <a:pt x="215357" y="90785"/>
                </a:lnTo>
                <a:lnTo>
                  <a:pt x="248099" y="90785"/>
                </a:lnTo>
                <a:lnTo>
                  <a:pt x="248099" y="154781"/>
                </a:lnTo>
                <a:close/>
              </a:path>
              <a:path w="1126489" h="200025">
                <a:moveTo>
                  <a:pt x="328587" y="157460"/>
                </a:moveTo>
                <a:lnTo>
                  <a:pt x="286618" y="141089"/>
                </a:lnTo>
                <a:lnTo>
                  <a:pt x="270247" y="99417"/>
                </a:lnTo>
                <a:lnTo>
                  <a:pt x="271270" y="87399"/>
                </a:lnTo>
                <a:lnTo>
                  <a:pt x="295380" y="50880"/>
                </a:lnTo>
                <a:lnTo>
                  <a:pt x="328587" y="41671"/>
                </a:lnTo>
                <a:lnTo>
                  <a:pt x="340810" y="42695"/>
                </a:lnTo>
                <a:lnTo>
                  <a:pt x="377784" y="66712"/>
                </a:lnTo>
                <a:lnTo>
                  <a:pt x="378157" y="67419"/>
                </a:lnTo>
                <a:lnTo>
                  <a:pt x="320451" y="67419"/>
                </a:lnTo>
                <a:lnTo>
                  <a:pt x="313704" y="70395"/>
                </a:lnTo>
                <a:lnTo>
                  <a:pt x="303088" y="82202"/>
                </a:lnTo>
                <a:lnTo>
                  <a:pt x="300459" y="89892"/>
                </a:lnTo>
                <a:lnTo>
                  <a:pt x="300459" y="109239"/>
                </a:lnTo>
                <a:lnTo>
                  <a:pt x="303088" y="117078"/>
                </a:lnTo>
                <a:lnTo>
                  <a:pt x="308347" y="122932"/>
                </a:lnTo>
                <a:lnTo>
                  <a:pt x="313704" y="128785"/>
                </a:lnTo>
                <a:lnTo>
                  <a:pt x="320451" y="131712"/>
                </a:lnTo>
                <a:lnTo>
                  <a:pt x="378187" y="131712"/>
                </a:lnTo>
                <a:lnTo>
                  <a:pt x="377784" y="132484"/>
                </a:lnTo>
                <a:lnTo>
                  <a:pt x="370557" y="141237"/>
                </a:lnTo>
                <a:lnTo>
                  <a:pt x="361795" y="148335"/>
                </a:lnTo>
                <a:lnTo>
                  <a:pt x="351879" y="153404"/>
                </a:lnTo>
                <a:lnTo>
                  <a:pt x="340810" y="156446"/>
                </a:lnTo>
                <a:lnTo>
                  <a:pt x="328587" y="157460"/>
                </a:lnTo>
                <a:close/>
              </a:path>
              <a:path w="1126489" h="200025">
                <a:moveTo>
                  <a:pt x="378187" y="131712"/>
                </a:moveTo>
                <a:lnTo>
                  <a:pt x="336922" y="131712"/>
                </a:lnTo>
                <a:lnTo>
                  <a:pt x="343718" y="128736"/>
                </a:lnTo>
                <a:lnTo>
                  <a:pt x="348977" y="122783"/>
                </a:lnTo>
                <a:lnTo>
                  <a:pt x="354235" y="116730"/>
                </a:lnTo>
                <a:lnTo>
                  <a:pt x="356764" y="109239"/>
                </a:lnTo>
                <a:lnTo>
                  <a:pt x="356865" y="90289"/>
                </a:lnTo>
                <a:lnTo>
                  <a:pt x="354235" y="82698"/>
                </a:lnTo>
                <a:lnTo>
                  <a:pt x="348850" y="76497"/>
                </a:lnTo>
                <a:lnTo>
                  <a:pt x="343718" y="70494"/>
                </a:lnTo>
                <a:lnTo>
                  <a:pt x="336922" y="67419"/>
                </a:lnTo>
                <a:lnTo>
                  <a:pt x="378157" y="67419"/>
                </a:lnTo>
                <a:lnTo>
                  <a:pt x="382947" y="76497"/>
                </a:lnTo>
                <a:lnTo>
                  <a:pt x="386044" y="87399"/>
                </a:lnTo>
                <a:lnTo>
                  <a:pt x="387077" y="99417"/>
                </a:lnTo>
                <a:lnTo>
                  <a:pt x="386044" y="111574"/>
                </a:lnTo>
                <a:lnTo>
                  <a:pt x="382947" y="122597"/>
                </a:lnTo>
                <a:lnTo>
                  <a:pt x="378187" y="131712"/>
                </a:lnTo>
                <a:close/>
              </a:path>
              <a:path w="1126489" h="200025">
                <a:moveTo>
                  <a:pt x="443581" y="44350"/>
                </a:moveTo>
                <a:lnTo>
                  <a:pt x="414262" y="44350"/>
                </a:lnTo>
                <a:lnTo>
                  <a:pt x="414262" y="14138"/>
                </a:lnTo>
                <a:lnTo>
                  <a:pt x="443581" y="14138"/>
                </a:lnTo>
                <a:lnTo>
                  <a:pt x="443581" y="44350"/>
                </a:lnTo>
                <a:close/>
              </a:path>
              <a:path w="1126489" h="200025">
                <a:moveTo>
                  <a:pt x="465905" y="69800"/>
                </a:moveTo>
                <a:lnTo>
                  <a:pt x="395956" y="69800"/>
                </a:lnTo>
                <a:lnTo>
                  <a:pt x="395956" y="44350"/>
                </a:lnTo>
                <a:lnTo>
                  <a:pt x="465905" y="44350"/>
                </a:lnTo>
                <a:lnTo>
                  <a:pt x="465905" y="69800"/>
                </a:lnTo>
                <a:close/>
              </a:path>
              <a:path w="1126489" h="200025">
                <a:moveTo>
                  <a:pt x="456777" y="157460"/>
                </a:moveTo>
                <a:lnTo>
                  <a:pt x="445665" y="157460"/>
                </a:lnTo>
                <a:lnTo>
                  <a:pt x="431926" y="155581"/>
                </a:lnTo>
                <a:lnTo>
                  <a:pt x="422113" y="149944"/>
                </a:lnTo>
                <a:lnTo>
                  <a:pt x="416225" y="140549"/>
                </a:lnTo>
                <a:lnTo>
                  <a:pt x="414262" y="127396"/>
                </a:lnTo>
                <a:lnTo>
                  <a:pt x="414262" y="69800"/>
                </a:lnTo>
                <a:lnTo>
                  <a:pt x="443581" y="69800"/>
                </a:lnTo>
                <a:lnTo>
                  <a:pt x="443581" y="123080"/>
                </a:lnTo>
                <a:lnTo>
                  <a:pt x="444424" y="126007"/>
                </a:lnTo>
                <a:lnTo>
                  <a:pt x="446228" y="128438"/>
                </a:lnTo>
                <a:lnTo>
                  <a:pt x="447897" y="130571"/>
                </a:lnTo>
                <a:lnTo>
                  <a:pt x="450377" y="131712"/>
                </a:lnTo>
                <a:lnTo>
                  <a:pt x="464580" y="131712"/>
                </a:lnTo>
                <a:lnTo>
                  <a:pt x="469775" y="150465"/>
                </a:lnTo>
                <a:lnTo>
                  <a:pt x="464814" y="155128"/>
                </a:lnTo>
                <a:lnTo>
                  <a:pt x="456777" y="157460"/>
                </a:lnTo>
                <a:close/>
              </a:path>
              <a:path w="1126489" h="200025">
                <a:moveTo>
                  <a:pt x="464580" y="131712"/>
                </a:moveTo>
                <a:lnTo>
                  <a:pt x="458117" y="131712"/>
                </a:lnTo>
                <a:lnTo>
                  <a:pt x="461490" y="130621"/>
                </a:lnTo>
                <a:lnTo>
                  <a:pt x="463673" y="128438"/>
                </a:lnTo>
                <a:lnTo>
                  <a:pt x="464580" y="131712"/>
                </a:lnTo>
                <a:close/>
              </a:path>
              <a:path w="1126489" h="200025">
                <a:moveTo>
                  <a:pt x="545950" y="34825"/>
                </a:moveTo>
                <a:lnTo>
                  <a:pt x="539699" y="34825"/>
                </a:lnTo>
                <a:lnTo>
                  <a:pt x="536028" y="33287"/>
                </a:lnTo>
                <a:lnTo>
                  <a:pt x="530075" y="27136"/>
                </a:lnTo>
                <a:lnTo>
                  <a:pt x="528661" y="23366"/>
                </a:lnTo>
                <a:lnTo>
                  <a:pt x="528587" y="13245"/>
                </a:lnTo>
                <a:lnTo>
                  <a:pt x="530373" y="8929"/>
                </a:lnTo>
                <a:lnTo>
                  <a:pt x="537516" y="1785"/>
                </a:lnTo>
                <a:lnTo>
                  <a:pt x="541733" y="0"/>
                </a:lnTo>
                <a:lnTo>
                  <a:pt x="551953" y="0"/>
                </a:lnTo>
                <a:lnTo>
                  <a:pt x="556665" y="2033"/>
                </a:lnTo>
                <a:lnTo>
                  <a:pt x="560733" y="6101"/>
                </a:lnTo>
                <a:lnTo>
                  <a:pt x="564901" y="10169"/>
                </a:lnTo>
                <a:lnTo>
                  <a:pt x="566984" y="15924"/>
                </a:lnTo>
                <a:lnTo>
                  <a:pt x="566984" y="31998"/>
                </a:lnTo>
                <a:lnTo>
                  <a:pt x="566507" y="33783"/>
                </a:lnTo>
                <a:lnTo>
                  <a:pt x="548678" y="33783"/>
                </a:lnTo>
                <a:lnTo>
                  <a:pt x="547488" y="34478"/>
                </a:lnTo>
                <a:lnTo>
                  <a:pt x="545950" y="34825"/>
                </a:lnTo>
                <a:close/>
              </a:path>
              <a:path w="1126489" h="200025">
                <a:moveTo>
                  <a:pt x="543469" y="65782"/>
                </a:moveTo>
                <a:lnTo>
                  <a:pt x="530819" y="55512"/>
                </a:lnTo>
                <a:lnTo>
                  <a:pt x="534490" y="53528"/>
                </a:lnTo>
                <a:lnTo>
                  <a:pt x="538112" y="50452"/>
                </a:lnTo>
                <a:lnTo>
                  <a:pt x="545255" y="42118"/>
                </a:lnTo>
                <a:lnTo>
                  <a:pt x="547587" y="37951"/>
                </a:lnTo>
                <a:lnTo>
                  <a:pt x="548678" y="33783"/>
                </a:lnTo>
                <a:lnTo>
                  <a:pt x="566507" y="33783"/>
                </a:lnTo>
                <a:lnTo>
                  <a:pt x="564851" y="39985"/>
                </a:lnTo>
                <a:lnTo>
                  <a:pt x="556318" y="54669"/>
                </a:lnTo>
                <a:lnTo>
                  <a:pt x="550613" y="60821"/>
                </a:lnTo>
                <a:lnTo>
                  <a:pt x="543469" y="65782"/>
                </a:lnTo>
                <a:close/>
              </a:path>
              <a:path w="1126489" h="200025">
                <a:moveTo>
                  <a:pt x="499764" y="34825"/>
                </a:moveTo>
                <a:lnTo>
                  <a:pt x="493314" y="34825"/>
                </a:lnTo>
                <a:lnTo>
                  <a:pt x="489594" y="33287"/>
                </a:lnTo>
                <a:lnTo>
                  <a:pt x="483640" y="27136"/>
                </a:lnTo>
                <a:lnTo>
                  <a:pt x="482227" y="23366"/>
                </a:lnTo>
                <a:lnTo>
                  <a:pt x="482152" y="13245"/>
                </a:lnTo>
                <a:lnTo>
                  <a:pt x="483889" y="8929"/>
                </a:lnTo>
                <a:lnTo>
                  <a:pt x="487361" y="5357"/>
                </a:lnTo>
                <a:lnTo>
                  <a:pt x="490933" y="1785"/>
                </a:lnTo>
                <a:lnTo>
                  <a:pt x="495150" y="0"/>
                </a:lnTo>
                <a:lnTo>
                  <a:pt x="505766" y="0"/>
                </a:lnTo>
                <a:lnTo>
                  <a:pt x="510628" y="2182"/>
                </a:lnTo>
                <a:lnTo>
                  <a:pt x="518565" y="10914"/>
                </a:lnTo>
                <a:lnTo>
                  <a:pt x="520550" y="16519"/>
                </a:lnTo>
                <a:lnTo>
                  <a:pt x="520550" y="31998"/>
                </a:lnTo>
                <a:lnTo>
                  <a:pt x="520062" y="33783"/>
                </a:lnTo>
                <a:lnTo>
                  <a:pt x="502095" y="33783"/>
                </a:lnTo>
                <a:lnTo>
                  <a:pt x="501202" y="34478"/>
                </a:lnTo>
                <a:lnTo>
                  <a:pt x="499764" y="34825"/>
                </a:lnTo>
                <a:close/>
              </a:path>
              <a:path w="1126489" h="200025">
                <a:moveTo>
                  <a:pt x="497035" y="65782"/>
                </a:moveTo>
                <a:lnTo>
                  <a:pt x="484533" y="55512"/>
                </a:lnTo>
                <a:lnTo>
                  <a:pt x="488006" y="53826"/>
                </a:lnTo>
                <a:lnTo>
                  <a:pt x="491578" y="50849"/>
                </a:lnTo>
                <a:lnTo>
                  <a:pt x="495249" y="46583"/>
                </a:lnTo>
                <a:lnTo>
                  <a:pt x="498920" y="42217"/>
                </a:lnTo>
                <a:lnTo>
                  <a:pt x="501202" y="37951"/>
                </a:lnTo>
                <a:lnTo>
                  <a:pt x="502095" y="33783"/>
                </a:lnTo>
                <a:lnTo>
                  <a:pt x="520062" y="33783"/>
                </a:lnTo>
                <a:lnTo>
                  <a:pt x="518367" y="39985"/>
                </a:lnTo>
                <a:lnTo>
                  <a:pt x="514001" y="47327"/>
                </a:lnTo>
                <a:lnTo>
                  <a:pt x="509735" y="54669"/>
                </a:lnTo>
                <a:lnTo>
                  <a:pt x="504080" y="60821"/>
                </a:lnTo>
                <a:lnTo>
                  <a:pt x="497035" y="65782"/>
                </a:lnTo>
                <a:close/>
              </a:path>
              <a:path w="1126489" h="200025">
                <a:moveTo>
                  <a:pt x="682361" y="154781"/>
                </a:moveTo>
                <a:lnTo>
                  <a:pt x="649917" y="154781"/>
                </a:lnTo>
                <a:lnTo>
                  <a:pt x="649917" y="2232"/>
                </a:lnTo>
                <a:lnTo>
                  <a:pt x="682361" y="2232"/>
                </a:lnTo>
                <a:lnTo>
                  <a:pt x="682361" y="70395"/>
                </a:lnTo>
                <a:lnTo>
                  <a:pt x="718744" y="70395"/>
                </a:lnTo>
                <a:lnTo>
                  <a:pt x="715848" y="73818"/>
                </a:lnTo>
                <a:lnTo>
                  <a:pt x="731758" y="93761"/>
                </a:lnTo>
                <a:lnTo>
                  <a:pt x="694267" y="93761"/>
                </a:lnTo>
                <a:lnTo>
                  <a:pt x="682361" y="107900"/>
                </a:lnTo>
                <a:lnTo>
                  <a:pt x="682361" y="154781"/>
                </a:lnTo>
                <a:close/>
              </a:path>
              <a:path w="1126489" h="200025">
                <a:moveTo>
                  <a:pt x="718744" y="70395"/>
                </a:moveTo>
                <a:lnTo>
                  <a:pt x="682361" y="70395"/>
                </a:lnTo>
                <a:lnTo>
                  <a:pt x="736386" y="2232"/>
                </a:lnTo>
                <a:lnTo>
                  <a:pt x="776421" y="2232"/>
                </a:lnTo>
                <a:lnTo>
                  <a:pt x="718744" y="70395"/>
                </a:lnTo>
                <a:close/>
              </a:path>
              <a:path w="1126489" h="200025">
                <a:moveTo>
                  <a:pt x="780439" y="154781"/>
                </a:moveTo>
                <a:lnTo>
                  <a:pt x="740553" y="154781"/>
                </a:lnTo>
                <a:lnTo>
                  <a:pt x="694267" y="93761"/>
                </a:lnTo>
                <a:lnTo>
                  <a:pt x="731758" y="93761"/>
                </a:lnTo>
                <a:lnTo>
                  <a:pt x="780439" y="154781"/>
                </a:lnTo>
                <a:close/>
              </a:path>
              <a:path w="1126489" h="200025">
                <a:moveTo>
                  <a:pt x="846503" y="157460"/>
                </a:moveTo>
                <a:lnTo>
                  <a:pt x="803938" y="141386"/>
                </a:lnTo>
                <a:lnTo>
                  <a:pt x="787567" y="99417"/>
                </a:lnTo>
                <a:lnTo>
                  <a:pt x="788590" y="87576"/>
                </a:lnTo>
                <a:lnTo>
                  <a:pt x="812626" y="50964"/>
                </a:lnTo>
                <a:lnTo>
                  <a:pt x="844717" y="41671"/>
                </a:lnTo>
                <a:lnTo>
                  <a:pt x="856418" y="42722"/>
                </a:lnTo>
                <a:lnTo>
                  <a:pt x="866967" y="45876"/>
                </a:lnTo>
                <a:lnTo>
                  <a:pt x="876361" y="51131"/>
                </a:lnTo>
                <a:lnTo>
                  <a:pt x="884603" y="58489"/>
                </a:lnTo>
                <a:lnTo>
                  <a:pt x="889309" y="64740"/>
                </a:lnTo>
                <a:lnTo>
                  <a:pt x="837077" y="64740"/>
                </a:lnTo>
                <a:lnTo>
                  <a:pt x="830826" y="67071"/>
                </a:lnTo>
                <a:lnTo>
                  <a:pt x="821103" y="76398"/>
                </a:lnTo>
                <a:lnTo>
                  <a:pt x="818275" y="82202"/>
                </a:lnTo>
                <a:lnTo>
                  <a:pt x="817481" y="89148"/>
                </a:lnTo>
                <a:lnTo>
                  <a:pt x="899042" y="89148"/>
                </a:lnTo>
                <a:lnTo>
                  <a:pt x="899114" y="89436"/>
                </a:lnTo>
                <a:lnTo>
                  <a:pt x="900081" y="102393"/>
                </a:lnTo>
                <a:lnTo>
                  <a:pt x="900081" y="108793"/>
                </a:lnTo>
                <a:lnTo>
                  <a:pt x="817928" y="108793"/>
                </a:lnTo>
                <a:lnTo>
                  <a:pt x="818920" y="115837"/>
                </a:lnTo>
                <a:lnTo>
                  <a:pt x="822095" y="121890"/>
                </a:lnTo>
                <a:lnTo>
                  <a:pt x="827507" y="127000"/>
                </a:lnTo>
                <a:lnTo>
                  <a:pt x="832910" y="131911"/>
                </a:lnTo>
                <a:lnTo>
                  <a:pt x="840351" y="134391"/>
                </a:lnTo>
                <a:lnTo>
                  <a:pt x="886660" y="134391"/>
                </a:lnTo>
                <a:lnTo>
                  <a:pt x="892044" y="142279"/>
                </a:lnTo>
                <a:lnTo>
                  <a:pt x="852986" y="157218"/>
                </a:lnTo>
                <a:lnTo>
                  <a:pt x="846503" y="157460"/>
                </a:lnTo>
                <a:close/>
              </a:path>
              <a:path w="1126489" h="200025">
                <a:moveTo>
                  <a:pt x="899042" y="89148"/>
                </a:moveTo>
                <a:lnTo>
                  <a:pt x="871952" y="89148"/>
                </a:lnTo>
                <a:lnTo>
                  <a:pt x="871456" y="81805"/>
                </a:lnTo>
                <a:lnTo>
                  <a:pt x="868678" y="75902"/>
                </a:lnTo>
                <a:lnTo>
                  <a:pt x="863618" y="71437"/>
                </a:lnTo>
                <a:lnTo>
                  <a:pt x="858631" y="66963"/>
                </a:lnTo>
                <a:lnTo>
                  <a:pt x="852357" y="64740"/>
                </a:lnTo>
                <a:lnTo>
                  <a:pt x="889309" y="64740"/>
                </a:lnTo>
                <a:lnTo>
                  <a:pt x="891374" y="67484"/>
                </a:lnTo>
                <a:lnTo>
                  <a:pt x="896211" y="77799"/>
                </a:lnTo>
                <a:lnTo>
                  <a:pt x="899042" y="89148"/>
                </a:lnTo>
                <a:close/>
              </a:path>
              <a:path w="1126489" h="200025">
                <a:moveTo>
                  <a:pt x="886660" y="134391"/>
                </a:moveTo>
                <a:lnTo>
                  <a:pt x="854341" y="134391"/>
                </a:lnTo>
                <a:lnTo>
                  <a:pt x="859451" y="133449"/>
                </a:lnTo>
                <a:lnTo>
                  <a:pt x="870762" y="129678"/>
                </a:lnTo>
                <a:lnTo>
                  <a:pt x="875475" y="127000"/>
                </a:lnTo>
                <a:lnTo>
                  <a:pt x="879245" y="123527"/>
                </a:lnTo>
                <a:lnTo>
                  <a:pt x="886660" y="134391"/>
                </a:lnTo>
                <a:close/>
              </a:path>
              <a:path w="1126489" h="200025">
                <a:moveTo>
                  <a:pt x="973090" y="173682"/>
                </a:moveTo>
                <a:lnTo>
                  <a:pt x="938489" y="173682"/>
                </a:lnTo>
                <a:lnTo>
                  <a:pt x="943599" y="171053"/>
                </a:lnTo>
                <a:lnTo>
                  <a:pt x="945980" y="165794"/>
                </a:lnTo>
                <a:lnTo>
                  <a:pt x="950147" y="156418"/>
                </a:lnTo>
                <a:lnTo>
                  <a:pt x="905350" y="44350"/>
                </a:lnTo>
                <a:lnTo>
                  <a:pt x="936455" y="44350"/>
                </a:lnTo>
                <a:lnTo>
                  <a:pt x="965179" y="121146"/>
                </a:lnTo>
                <a:lnTo>
                  <a:pt x="994338" y="121146"/>
                </a:lnTo>
                <a:lnTo>
                  <a:pt x="973514" y="172789"/>
                </a:lnTo>
                <a:lnTo>
                  <a:pt x="973090" y="173682"/>
                </a:lnTo>
                <a:close/>
              </a:path>
              <a:path w="1126489" h="200025">
                <a:moveTo>
                  <a:pt x="994338" y="121146"/>
                </a:moveTo>
                <a:lnTo>
                  <a:pt x="965179" y="121146"/>
                </a:lnTo>
                <a:lnTo>
                  <a:pt x="994052" y="44350"/>
                </a:lnTo>
                <a:lnTo>
                  <a:pt x="1025306" y="44350"/>
                </a:lnTo>
                <a:lnTo>
                  <a:pt x="994338" y="121146"/>
                </a:lnTo>
                <a:close/>
              </a:path>
              <a:path w="1126489" h="200025">
                <a:moveTo>
                  <a:pt x="931544" y="199578"/>
                </a:moveTo>
                <a:lnTo>
                  <a:pt x="926285" y="199578"/>
                </a:lnTo>
                <a:lnTo>
                  <a:pt x="921523" y="199032"/>
                </a:lnTo>
                <a:lnTo>
                  <a:pt x="917257" y="197941"/>
                </a:lnTo>
                <a:lnTo>
                  <a:pt x="921572" y="171896"/>
                </a:lnTo>
                <a:lnTo>
                  <a:pt x="923954" y="173087"/>
                </a:lnTo>
                <a:lnTo>
                  <a:pt x="926980" y="173682"/>
                </a:lnTo>
                <a:lnTo>
                  <a:pt x="973090" y="173682"/>
                </a:lnTo>
                <a:lnTo>
                  <a:pt x="970109" y="179970"/>
                </a:lnTo>
                <a:lnTo>
                  <a:pt x="938465" y="199169"/>
                </a:lnTo>
                <a:lnTo>
                  <a:pt x="931544" y="199578"/>
                </a:lnTo>
                <a:close/>
              </a:path>
              <a:path w="1126489" h="200025">
                <a:moveTo>
                  <a:pt x="1123129" y="135135"/>
                </a:moveTo>
                <a:lnTo>
                  <a:pt x="1091876" y="135135"/>
                </a:lnTo>
                <a:lnTo>
                  <a:pt x="1098078" y="131167"/>
                </a:lnTo>
                <a:lnTo>
                  <a:pt x="1098042" y="120104"/>
                </a:lnTo>
                <a:lnTo>
                  <a:pt x="1065335" y="109239"/>
                </a:lnTo>
                <a:lnTo>
                  <a:pt x="1050946" y="104561"/>
                </a:lnTo>
                <a:lnTo>
                  <a:pt x="1040667" y="97519"/>
                </a:lnTo>
                <a:lnTo>
                  <a:pt x="1034500" y="88115"/>
                </a:lnTo>
                <a:lnTo>
                  <a:pt x="1032444" y="76348"/>
                </a:lnTo>
                <a:lnTo>
                  <a:pt x="1033235" y="69037"/>
                </a:lnTo>
                <a:lnTo>
                  <a:pt x="1068172" y="42276"/>
                </a:lnTo>
                <a:lnTo>
                  <a:pt x="1077688" y="41671"/>
                </a:lnTo>
                <a:lnTo>
                  <a:pt x="1090180" y="42611"/>
                </a:lnTo>
                <a:lnTo>
                  <a:pt x="1101761" y="45429"/>
                </a:lnTo>
                <a:lnTo>
                  <a:pt x="1112430" y="50127"/>
                </a:lnTo>
                <a:lnTo>
                  <a:pt x="1122188" y="56703"/>
                </a:lnTo>
                <a:lnTo>
                  <a:pt x="1118029" y="63847"/>
                </a:lnTo>
                <a:lnTo>
                  <a:pt x="1072578" y="63847"/>
                </a:lnTo>
                <a:lnTo>
                  <a:pt x="1068362" y="64938"/>
                </a:lnTo>
                <a:lnTo>
                  <a:pt x="1065187" y="67121"/>
                </a:lnTo>
                <a:lnTo>
                  <a:pt x="1062111" y="69205"/>
                </a:lnTo>
                <a:lnTo>
                  <a:pt x="1060573" y="71735"/>
                </a:lnTo>
                <a:lnTo>
                  <a:pt x="1060573" y="77489"/>
                </a:lnTo>
                <a:lnTo>
                  <a:pt x="1062160" y="79573"/>
                </a:lnTo>
                <a:lnTo>
                  <a:pt x="1068510" y="82351"/>
                </a:lnTo>
                <a:lnTo>
                  <a:pt x="1072529" y="83542"/>
                </a:lnTo>
                <a:lnTo>
                  <a:pt x="1082351" y="85526"/>
                </a:lnTo>
                <a:lnTo>
                  <a:pt x="1087610" y="86667"/>
                </a:lnTo>
                <a:lnTo>
                  <a:pt x="1098822" y="89247"/>
                </a:lnTo>
                <a:lnTo>
                  <a:pt x="1104080" y="91182"/>
                </a:lnTo>
                <a:lnTo>
                  <a:pt x="1108942" y="93761"/>
                </a:lnTo>
                <a:lnTo>
                  <a:pt x="1113903" y="96341"/>
                </a:lnTo>
                <a:lnTo>
                  <a:pt x="1117971" y="99863"/>
                </a:lnTo>
                <a:lnTo>
                  <a:pt x="1121146" y="104328"/>
                </a:lnTo>
                <a:lnTo>
                  <a:pt x="1124321" y="108694"/>
                </a:lnTo>
                <a:lnTo>
                  <a:pt x="1125908" y="114597"/>
                </a:lnTo>
                <a:lnTo>
                  <a:pt x="1125908" y="122039"/>
                </a:lnTo>
                <a:lnTo>
                  <a:pt x="1125090" y="129675"/>
                </a:lnTo>
                <a:lnTo>
                  <a:pt x="1123129" y="135135"/>
                </a:lnTo>
                <a:close/>
              </a:path>
              <a:path w="1126489" h="200025">
                <a:moveTo>
                  <a:pt x="1110579" y="76646"/>
                </a:moveTo>
                <a:lnTo>
                  <a:pt x="1107206" y="73074"/>
                </a:lnTo>
                <a:lnTo>
                  <a:pt x="1102641" y="70048"/>
                </a:lnTo>
                <a:lnTo>
                  <a:pt x="1091132" y="65087"/>
                </a:lnTo>
                <a:lnTo>
                  <a:pt x="1084782" y="63847"/>
                </a:lnTo>
                <a:lnTo>
                  <a:pt x="1118029" y="63847"/>
                </a:lnTo>
                <a:lnTo>
                  <a:pt x="1110579" y="76646"/>
                </a:lnTo>
                <a:close/>
              </a:path>
              <a:path w="1126489" h="200025">
                <a:moveTo>
                  <a:pt x="1078135" y="157460"/>
                </a:moveTo>
                <a:lnTo>
                  <a:pt x="1034578" y="145702"/>
                </a:lnTo>
                <a:lnTo>
                  <a:pt x="1028724" y="140344"/>
                </a:lnTo>
                <a:lnTo>
                  <a:pt x="1041374" y="120104"/>
                </a:lnTo>
                <a:lnTo>
                  <a:pt x="1045740" y="124172"/>
                </a:lnTo>
                <a:lnTo>
                  <a:pt x="1051593" y="127694"/>
                </a:lnTo>
                <a:lnTo>
                  <a:pt x="1066278" y="133647"/>
                </a:lnTo>
                <a:lnTo>
                  <a:pt x="1073124" y="135135"/>
                </a:lnTo>
                <a:lnTo>
                  <a:pt x="1123129" y="135135"/>
                </a:lnTo>
                <a:lnTo>
                  <a:pt x="1122634" y="136512"/>
                </a:lnTo>
                <a:lnTo>
                  <a:pt x="1088450" y="156855"/>
                </a:lnTo>
                <a:lnTo>
                  <a:pt x="1078135" y="15746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5249" y="1162308"/>
            <a:ext cx="621030" cy="60960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5694" y="1600727"/>
            <a:ext cx="596900" cy="125095"/>
          </a:xfrm>
          <a:custGeom>
            <a:avLst/>
            <a:gdLst/>
            <a:ahLst/>
            <a:cxnLst/>
            <a:rect l="l" t="t" r="r" b="b"/>
            <a:pathLst>
              <a:path w="596900" h="125094">
                <a:moveTo>
                  <a:pt x="95872" y="102244"/>
                </a:moveTo>
                <a:lnTo>
                  <a:pt x="59382" y="102244"/>
                </a:lnTo>
                <a:lnTo>
                  <a:pt x="64641" y="100905"/>
                </a:lnTo>
                <a:lnTo>
                  <a:pt x="71487" y="95448"/>
                </a:lnTo>
                <a:lnTo>
                  <a:pt x="73223" y="92323"/>
                </a:lnTo>
                <a:lnTo>
                  <a:pt x="73223" y="85179"/>
                </a:lnTo>
                <a:lnTo>
                  <a:pt x="38546" y="71884"/>
                </a:lnTo>
                <a:lnTo>
                  <a:pt x="23310" y="66563"/>
                </a:lnTo>
                <a:lnTo>
                  <a:pt x="12427" y="58935"/>
                </a:lnTo>
                <a:lnTo>
                  <a:pt x="5897" y="49001"/>
                </a:lnTo>
                <a:lnTo>
                  <a:pt x="3888" y="37703"/>
                </a:lnTo>
                <a:lnTo>
                  <a:pt x="3844" y="35569"/>
                </a:lnTo>
                <a:lnTo>
                  <a:pt x="4502" y="29263"/>
                </a:lnTo>
                <a:lnTo>
                  <a:pt x="39718" y="660"/>
                </a:lnTo>
                <a:lnTo>
                  <a:pt x="49559" y="0"/>
                </a:lnTo>
                <a:lnTo>
                  <a:pt x="63270" y="1051"/>
                </a:lnTo>
                <a:lnTo>
                  <a:pt x="75679" y="4204"/>
                </a:lnTo>
                <a:lnTo>
                  <a:pt x="86785" y="9459"/>
                </a:lnTo>
                <a:lnTo>
                  <a:pt x="96589" y="16817"/>
                </a:lnTo>
                <a:lnTo>
                  <a:pt x="92280" y="22473"/>
                </a:lnTo>
                <a:lnTo>
                  <a:pt x="41622" y="22473"/>
                </a:lnTo>
                <a:lnTo>
                  <a:pt x="37355" y="23614"/>
                </a:lnTo>
                <a:lnTo>
                  <a:pt x="34379" y="25896"/>
                </a:lnTo>
                <a:lnTo>
                  <a:pt x="31402" y="28078"/>
                </a:lnTo>
                <a:lnTo>
                  <a:pt x="29914" y="30956"/>
                </a:lnTo>
                <a:lnTo>
                  <a:pt x="29914" y="37703"/>
                </a:lnTo>
                <a:lnTo>
                  <a:pt x="31650" y="40183"/>
                </a:lnTo>
                <a:lnTo>
                  <a:pt x="35123" y="41969"/>
                </a:lnTo>
                <a:lnTo>
                  <a:pt x="38596" y="43656"/>
                </a:lnTo>
                <a:lnTo>
                  <a:pt x="42912" y="45094"/>
                </a:lnTo>
                <a:lnTo>
                  <a:pt x="48071" y="46285"/>
                </a:lnTo>
                <a:lnTo>
                  <a:pt x="64740" y="50452"/>
                </a:lnTo>
                <a:lnTo>
                  <a:pt x="79846" y="56015"/>
                </a:lnTo>
                <a:lnTo>
                  <a:pt x="90636" y="63772"/>
                </a:lnTo>
                <a:lnTo>
                  <a:pt x="97110" y="73725"/>
                </a:lnTo>
                <a:lnTo>
                  <a:pt x="99268" y="85873"/>
                </a:lnTo>
                <a:lnTo>
                  <a:pt x="98459" y="94403"/>
                </a:lnTo>
                <a:lnTo>
                  <a:pt x="96031" y="101984"/>
                </a:lnTo>
                <a:lnTo>
                  <a:pt x="95872" y="102244"/>
                </a:lnTo>
                <a:close/>
              </a:path>
              <a:path w="596900" h="125094">
                <a:moveTo>
                  <a:pt x="82301" y="35569"/>
                </a:moveTo>
                <a:lnTo>
                  <a:pt x="74748" y="29840"/>
                </a:lnTo>
                <a:lnTo>
                  <a:pt x="66377" y="25747"/>
                </a:lnTo>
                <a:lnTo>
                  <a:pt x="57187" y="23291"/>
                </a:lnTo>
                <a:lnTo>
                  <a:pt x="47178" y="22473"/>
                </a:lnTo>
                <a:lnTo>
                  <a:pt x="92280" y="22473"/>
                </a:lnTo>
                <a:lnTo>
                  <a:pt x="82301" y="35569"/>
                </a:lnTo>
                <a:close/>
              </a:path>
              <a:path w="596900" h="125094">
                <a:moveTo>
                  <a:pt x="50899" y="124717"/>
                </a:moveTo>
                <a:lnTo>
                  <a:pt x="35662" y="123518"/>
                </a:lnTo>
                <a:lnTo>
                  <a:pt x="22100" y="119918"/>
                </a:lnTo>
                <a:lnTo>
                  <a:pt x="10213" y="113918"/>
                </a:lnTo>
                <a:lnTo>
                  <a:pt x="0" y="105519"/>
                </a:lnTo>
                <a:lnTo>
                  <a:pt x="13841" y="85873"/>
                </a:lnTo>
                <a:lnTo>
                  <a:pt x="18107" y="90338"/>
                </a:lnTo>
                <a:lnTo>
                  <a:pt x="23465" y="94208"/>
                </a:lnTo>
                <a:lnTo>
                  <a:pt x="29914" y="97482"/>
                </a:lnTo>
                <a:lnTo>
                  <a:pt x="36462" y="100657"/>
                </a:lnTo>
                <a:lnTo>
                  <a:pt x="43904" y="102244"/>
                </a:lnTo>
                <a:lnTo>
                  <a:pt x="95872" y="102244"/>
                </a:lnTo>
                <a:lnTo>
                  <a:pt x="91985" y="108616"/>
                </a:lnTo>
                <a:lnTo>
                  <a:pt x="86320" y="114300"/>
                </a:lnTo>
                <a:lnTo>
                  <a:pt x="79306" y="118857"/>
                </a:lnTo>
                <a:lnTo>
                  <a:pt x="71065" y="122113"/>
                </a:lnTo>
                <a:lnTo>
                  <a:pt x="61596" y="124066"/>
                </a:lnTo>
                <a:lnTo>
                  <a:pt x="50899" y="124717"/>
                </a:lnTo>
                <a:close/>
              </a:path>
              <a:path w="596900" h="125094">
                <a:moveTo>
                  <a:pt x="154692" y="124717"/>
                </a:moveTo>
                <a:lnTo>
                  <a:pt x="115838" y="104654"/>
                </a:lnTo>
                <a:lnTo>
                  <a:pt x="108555" y="78730"/>
                </a:lnTo>
                <a:lnTo>
                  <a:pt x="109364" y="69195"/>
                </a:lnTo>
                <a:lnTo>
                  <a:pt x="136274" y="36128"/>
                </a:lnTo>
                <a:lnTo>
                  <a:pt x="154692" y="32891"/>
                </a:lnTo>
                <a:lnTo>
                  <a:pt x="164356" y="33700"/>
                </a:lnTo>
                <a:lnTo>
                  <a:pt x="193889" y="53280"/>
                </a:lnTo>
                <a:lnTo>
                  <a:pt x="148342" y="53280"/>
                </a:lnTo>
                <a:lnTo>
                  <a:pt x="143033" y="55612"/>
                </a:lnTo>
                <a:lnTo>
                  <a:pt x="134501" y="64938"/>
                </a:lnTo>
                <a:lnTo>
                  <a:pt x="132367" y="71090"/>
                </a:lnTo>
                <a:lnTo>
                  <a:pt x="132367" y="86469"/>
                </a:lnTo>
                <a:lnTo>
                  <a:pt x="134501" y="92670"/>
                </a:lnTo>
                <a:lnTo>
                  <a:pt x="138767" y="97333"/>
                </a:lnTo>
                <a:lnTo>
                  <a:pt x="143033" y="101897"/>
                </a:lnTo>
                <a:lnTo>
                  <a:pt x="148341" y="104179"/>
                </a:lnTo>
                <a:lnTo>
                  <a:pt x="193961" y="104179"/>
                </a:lnTo>
                <a:lnTo>
                  <a:pt x="193610" y="104849"/>
                </a:lnTo>
                <a:lnTo>
                  <a:pt x="187880" y="111769"/>
                </a:lnTo>
                <a:lnTo>
                  <a:pt x="180950" y="117434"/>
                </a:lnTo>
                <a:lnTo>
                  <a:pt x="173109" y="121480"/>
                </a:lnTo>
                <a:lnTo>
                  <a:pt x="164356" y="123908"/>
                </a:lnTo>
                <a:lnTo>
                  <a:pt x="154692" y="124717"/>
                </a:lnTo>
                <a:close/>
              </a:path>
              <a:path w="596900" h="125094">
                <a:moveTo>
                  <a:pt x="193961" y="104179"/>
                </a:moveTo>
                <a:lnTo>
                  <a:pt x="161339" y="104179"/>
                </a:lnTo>
                <a:lnTo>
                  <a:pt x="166747" y="101798"/>
                </a:lnTo>
                <a:lnTo>
                  <a:pt x="175081" y="92273"/>
                </a:lnTo>
                <a:lnTo>
                  <a:pt x="177063" y="86469"/>
                </a:lnTo>
                <a:lnTo>
                  <a:pt x="177165" y="71487"/>
                </a:lnTo>
                <a:lnTo>
                  <a:pt x="175081" y="65434"/>
                </a:lnTo>
                <a:lnTo>
                  <a:pt x="166747" y="55711"/>
                </a:lnTo>
                <a:lnTo>
                  <a:pt x="161339" y="53280"/>
                </a:lnTo>
                <a:lnTo>
                  <a:pt x="193889" y="53280"/>
                </a:lnTo>
                <a:lnTo>
                  <a:pt x="197703" y="60535"/>
                </a:lnTo>
                <a:lnTo>
                  <a:pt x="200159" y="69195"/>
                </a:lnTo>
                <a:lnTo>
                  <a:pt x="200977" y="78730"/>
                </a:lnTo>
                <a:lnTo>
                  <a:pt x="200159" y="88329"/>
                </a:lnTo>
                <a:lnTo>
                  <a:pt x="197703" y="97035"/>
                </a:lnTo>
                <a:lnTo>
                  <a:pt x="193961" y="104179"/>
                </a:lnTo>
                <a:close/>
              </a:path>
              <a:path w="596900" h="125094">
                <a:moveTo>
                  <a:pt x="244339" y="124717"/>
                </a:moveTo>
                <a:lnTo>
                  <a:pt x="234715" y="124717"/>
                </a:lnTo>
                <a:lnTo>
                  <a:pt x="227621" y="122287"/>
                </a:lnTo>
                <a:lnTo>
                  <a:pt x="223057" y="117425"/>
                </a:lnTo>
                <a:lnTo>
                  <a:pt x="218493" y="112464"/>
                </a:lnTo>
                <a:lnTo>
                  <a:pt x="216211" y="105717"/>
                </a:lnTo>
                <a:lnTo>
                  <a:pt x="216211" y="35123"/>
                </a:lnTo>
                <a:lnTo>
                  <a:pt x="239130" y="35123"/>
                </a:lnTo>
                <a:lnTo>
                  <a:pt x="239130" y="98821"/>
                </a:lnTo>
                <a:lnTo>
                  <a:pt x="244488" y="104179"/>
                </a:lnTo>
                <a:lnTo>
                  <a:pt x="298066" y="104179"/>
                </a:lnTo>
                <a:lnTo>
                  <a:pt x="298066" y="111472"/>
                </a:lnTo>
                <a:lnTo>
                  <a:pt x="275147" y="111472"/>
                </a:lnTo>
                <a:lnTo>
                  <a:pt x="268812" y="117267"/>
                </a:lnTo>
                <a:lnTo>
                  <a:pt x="261566" y="121406"/>
                </a:lnTo>
                <a:lnTo>
                  <a:pt x="253408" y="123890"/>
                </a:lnTo>
                <a:lnTo>
                  <a:pt x="244339" y="124717"/>
                </a:lnTo>
                <a:close/>
              </a:path>
              <a:path w="596900" h="125094">
                <a:moveTo>
                  <a:pt x="298066" y="104179"/>
                </a:moveTo>
                <a:lnTo>
                  <a:pt x="263042" y="104179"/>
                </a:lnTo>
                <a:lnTo>
                  <a:pt x="269690" y="100855"/>
                </a:lnTo>
                <a:lnTo>
                  <a:pt x="275147" y="94208"/>
                </a:lnTo>
                <a:lnTo>
                  <a:pt x="275147" y="35123"/>
                </a:lnTo>
                <a:lnTo>
                  <a:pt x="298066" y="35123"/>
                </a:lnTo>
                <a:lnTo>
                  <a:pt x="298066" y="104179"/>
                </a:lnTo>
                <a:close/>
              </a:path>
              <a:path w="596900" h="125094">
                <a:moveTo>
                  <a:pt x="298066" y="122485"/>
                </a:moveTo>
                <a:lnTo>
                  <a:pt x="275147" y="122485"/>
                </a:lnTo>
                <a:lnTo>
                  <a:pt x="275147" y="111472"/>
                </a:lnTo>
                <a:lnTo>
                  <a:pt x="298066" y="111472"/>
                </a:lnTo>
                <a:lnTo>
                  <a:pt x="298066" y="122485"/>
                </a:lnTo>
                <a:close/>
              </a:path>
              <a:path w="596900" h="125094">
                <a:moveTo>
                  <a:pt x="369850" y="47029"/>
                </a:moveTo>
                <a:lnTo>
                  <a:pt x="342019" y="47029"/>
                </a:lnTo>
                <a:lnTo>
                  <a:pt x="345194" y="43160"/>
                </a:lnTo>
                <a:lnTo>
                  <a:pt x="349262" y="39836"/>
                </a:lnTo>
                <a:lnTo>
                  <a:pt x="354223" y="37058"/>
                </a:lnTo>
                <a:lnTo>
                  <a:pt x="359283" y="34280"/>
                </a:lnTo>
                <a:lnTo>
                  <a:pt x="364492" y="32891"/>
                </a:lnTo>
                <a:lnTo>
                  <a:pt x="369850" y="32891"/>
                </a:lnTo>
                <a:lnTo>
                  <a:pt x="369850" y="47029"/>
                </a:lnTo>
                <a:close/>
              </a:path>
              <a:path w="596900" h="125094">
                <a:moveTo>
                  <a:pt x="342019" y="122485"/>
                </a:moveTo>
                <a:lnTo>
                  <a:pt x="319099" y="122485"/>
                </a:lnTo>
                <a:lnTo>
                  <a:pt x="319099" y="35123"/>
                </a:lnTo>
                <a:lnTo>
                  <a:pt x="342019" y="35123"/>
                </a:lnTo>
                <a:lnTo>
                  <a:pt x="342019" y="47029"/>
                </a:lnTo>
                <a:lnTo>
                  <a:pt x="369850" y="47029"/>
                </a:lnTo>
                <a:lnTo>
                  <a:pt x="369850" y="54768"/>
                </a:lnTo>
                <a:lnTo>
                  <a:pt x="359432" y="54768"/>
                </a:lnTo>
                <a:lnTo>
                  <a:pt x="355265" y="55760"/>
                </a:lnTo>
                <a:lnTo>
                  <a:pt x="351097" y="57745"/>
                </a:lnTo>
                <a:lnTo>
                  <a:pt x="346930" y="59630"/>
                </a:lnTo>
                <a:lnTo>
                  <a:pt x="343904" y="61962"/>
                </a:lnTo>
                <a:lnTo>
                  <a:pt x="342019" y="64740"/>
                </a:lnTo>
                <a:lnTo>
                  <a:pt x="342019" y="122485"/>
                </a:lnTo>
                <a:close/>
              </a:path>
              <a:path w="596900" h="125094">
                <a:moveTo>
                  <a:pt x="369850" y="55364"/>
                </a:moveTo>
                <a:lnTo>
                  <a:pt x="363599" y="54768"/>
                </a:lnTo>
                <a:lnTo>
                  <a:pt x="369850" y="54768"/>
                </a:lnTo>
                <a:lnTo>
                  <a:pt x="369850" y="55364"/>
                </a:lnTo>
                <a:close/>
              </a:path>
              <a:path w="596900" h="125094">
                <a:moveTo>
                  <a:pt x="432631" y="124717"/>
                </a:moveTo>
                <a:lnTo>
                  <a:pt x="423702" y="124717"/>
                </a:lnTo>
                <a:lnTo>
                  <a:pt x="413907" y="123899"/>
                </a:lnTo>
                <a:lnTo>
                  <a:pt x="380616" y="96849"/>
                </a:lnTo>
                <a:lnTo>
                  <a:pt x="377416" y="78730"/>
                </a:lnTo>
                <a:lnTo>
                  <a:pt x="378216" y="69260"/>
                </a:lnTo>
                <a:lnTo>
                  <a:pt x="405061" y="36165"/>
                </a:lnTo>
                <a:lnTo>
                  <a:pt x="423702" y="32891"/>
                </a:lnTo>
                <a:lnTo>
                  <a:pt x="432631" y="32891"/>
                </a:lnTo>
                <a:lnTo>
                  <a:pt x="439874" y="34528"/>
                </a:lnTo>
                <a:lnTo>
                  <a:pt x="445431" y="37802"/>
                </a:lnTo>
                <a:lnTo>
                  <a:pt x="451086" y="41076"/>
                </a:lnTo>
                <a:lnTo>
                  <a:pt x="455353" y="44698"/>
                </a:lnTo>
                <a:lnTo>
                  <a:pt x="458230" y="48666"/>
                </a:lnTo>
                <a:lnTo>
                  <a:pt x="453373" y="53280"/>
                </a:lnTo>
                <a:lnTo>
                  <a:pt x="417848" y="53280"/>
                </a:lnTo>
                <a:lnTo>
                  <a:pt x="412093" y="55612"/>
                </a:lnTo>
                <a:lnTo>
                  <a:pt x="407628" y="60275"/>
                </a:lnTo>
                <a:lnTo>
                  <a:pt x="403263" y="64938"/>
                </a:lnTo>
                <a:lnTo>
                  <a:pt x="401080" y="71090"/>
                </a:lnTo>
                <a:lnTo>
                  <a:pt x="401080" y="86270"/>
                </a:lnTo>
                <a:lnTo>
                  <a:pt x="403263" y="92422"/>
                </a:lnTo>
                <a:lnTo>
                  <a:pt x="407628" y="97184"/>
                </a:lnTo>
                <a:lnTo>
                  <a:pt x="412093" y="101848"/>
                </a:lnTo>
                <a:lnTo>
                  <a:pt x="417848" y="104179"/>
                </a:lnTo>
                <a:lnTo>
                  <a:pt x="453322" y="104179"/>
                </a:lnTo>
                <a:lnTo>
                  <a:pt x="458230" y="108793"/>
                </a:lnTo>
                <a:lnTo>
                  <a:pt x="455353" y="112861"/>
                </a:lnTo>
                <a:lnTo>
                  <a:pt x="451086" y="116532"/>
                </a:lnTo>
                <a:lnTo>
                  <a:pt x="445431" y="119806"/>
                </a:lnTo>
                <a:lnTo>
                  <a:pt x="439874" y="123080"/>
                </a:lnTo>
                <a:lnTo>
                  <a:pt x="432631" y="124717"/>
                </a:lnTo>
                <a:close/>
              </a:path>
              <a:path w="596900" h="125094">
                <a:moveTo>
                  <a:pt x="443347" y="62805"/>
                </a:moveTo>
                <a:lnTo>
                  <a:pt x="439081" y="56455"/>
                </a:lnTo>
                <a:lnTo>
                  <a:pt x="432929" y="53280"/>
                </a:lnTo>
                <a:lnTo>
                  <a:pt x="453373" y="53280"/>
                </a:lnTo>
                <a:lnTo>
                  <a:pt x="443347" y="62805"/>
                </a:lnTo>
                <a:close/>
              </a:path>
              <a:path w="596900" h="125094">
                <a:moveTo>
                  <a:pt x="453322" y="104179"/>
                </a:moveTo>
                <a:lnTo>
                  <a:pt x="432731" y="104179"/>
                </a:lnTo>
                <a:lnTo>
                  <a:pt x="438882" y="101054"/>
                </a:lnTo>
                <a:lnTo>
                  <a:pt x="443347" y="94803"/>
                </a:lnTo>
                <a:lnTo>
                  <a:pt x="453322" y="104179"/>
                </a:lnTo>
                <a:close/>
              </a:path>
              <a:path w="596900" h="125094">
                <a:moveTo>
                  <a:pt x="519667" y="124717"/>
                </a:moveTo>
                <a:lnTo>
                  <a:pt x="512821" y="124717"/>
                </a:lnTo>
                <a:lnTo>
                  <a:pt x="502952" y="123918"/>
                </a:lnTo>
                <a:lnTo>
                  <a:pt x="469326" y="97221"/>
                </a:lnTo>
                <a:lnTo>
                  <a:pt x="466089" y="78730"/>
                </a:lnTo>
                <a:lnTo>
                  <a:pt x="466898" y="69316"/>
                </a:lnTo>
                <a:lnTo>
                  <a:pt x="493585" y="36165"/>
                </a:lnTo>
                <a:lnTo>
                  <a:pt x="511333" y="32891"/>
                </a:lnTo>
                <a:lnTo>
                  <a:pt x="520560" y="33728"/>
                </a:lnTo>
                <a:lnTo>
                  <a:pt x="528894" y="36239"/>
                </a:lnTo>
                <a:lnTo>
                  <a:pt x="536336" y="40425"/>
                </a:lnTo>
                <a:lnTo>
                  <a:pt x="542884" y="46285"/>
                </a:lnTo>
                <a:lnTo>
                  <a:pt x="546555" y="51196"/>
                </a:lnTo>
                <a:lnTo>
                  <a:pt x="505280" y="51196"/>
                </a:lnTo>
                <a:lnTo>
                  <a:pt x="500319" y="53032"/>
                </a:lnTo>
                <a:lnTo>
                  <a:pt x="492580" y="60374"/>
                </a:lnTo>
                <a:lnTo>
                  <a:pt x="490348" y="64988"/>
                </a:lnTo>
                <a:lnTo>
                  <a:pt x="489752" y="70544"/>
                </a:lnTo>
                <a:lnTo>
                  <a:pt x="554251" y="70544"/>
                </a:lnTo>
                <a:lnTo>
                  <a:pt x="554325" y="70842"/>
                </a:lnTo>
                <a:lnTo>
                  <a:pt x="555088" y="81111"/>
                </a:lnTo>
                <a:lnTo>
                  <a:pt x="555088" y="86171"/>
                </a:lnTo>
                <a:lnTo>
                  <a:pt x="490199" y="86171"/>
                </a:lnTo>
                <a:lnTo>
                  <a:pt x="490894" y="91727"/>
                </a:lnTo>
                <a:lnTo>
                  <a:pt x="493374" y="96490"/>
                </a:lnTo>
                <a:lnTo>
                  <a:pt x="501907" y="104427"/>
                </a:lnTo>
                <a:lnTo>
                  <a:pt x="507810" y="106412"/>
                </a:lnTo>
                <a:lnTo>
                  <a:pt x="544688" y="106412"/>
                </a:lnTo>
                <a:lnTo>
                  <a:pt x="548837" y="112514"/>
                </a:lnTo>
                <a:lnTo>
                  <a:pt x="544472" y="116482"/>
                </a:lnTo>
                <a:lnTo>
                  <a:pt x="539064" y="119509"/>
                </a:lnTo>
                <a:lnTo>
                  <a:pt x="526265" y="123676"/>
                </a:lnTo>
                <a:lnTo>
                  <a:pt x="519667" y="124717"/>
                </a:lnTo>
                <a:close/>
              </a:path>
              <a:path w="596900" h="125094">
                <a:moveTo>
                  <a:pt x="554251" y="70544"/>
                </a:moveTo>
                <a:lnTo>
                  <a:pt x="532913" y="70544"/>
                </a:lnTo>
                <a:lnTo>
                  <a:pt x="532516" y="64789"/>
                </a:lnTo>
                <a:lnTo>
                  <a:pt x="530333" y="60126"/>
                </a:lnTo>
                <a:lnTo>
                  <a:pt x="522395" y="52982"/>
                </a:lnTo>
                <a:lnTo>
                  <a:pt x="517385" y="51196"/>
                </a:lnTo>
                <a:lnTo>
                  <a:pt x="546555" y="51196"/>
                </a:lnTo>
                <a:lnTo>
                  <a:pt x="548223" y="53429"/>
                </a:lnTo>
                <a:lnTo>
                  <a:pt x="552037" y="61614"/>
                </a:lnTo>
                <a:lnTo>
                  <a:pt x="554251" y="70544"/>
                </a:lnTo>
                <a:close/>
              </a:path>
              <a:path w="596900" h="125094">
                <a:moveTo>
                  <a:pt x="544688" y="106412"/>
                </a:moveTo>
                <a:lnTo>
                  <a:pt x="518923" y="106412"/>
                </a:lnTo>
                <a:lnTo>
                  <a:pt x="522941" y="105667"/>
                </a:lnTo>
                <a:lnTo>
                  <a:pt x="527406" y="104179"/>
                </a:lnTo>
                <a:lnTo>
                  <a:pt x="531871" y="102592"/>
                </a:lnTo>
                <a:lnTo>
                  <a:pt x="535641" y="100409"/>
                </a:lnTo>
                <a:lnTo>
                  <a:pt x="538717" y="97631"/>
                </a:lnTo>
                <a:lnTo>
                  <a:pt x="544688" y="106412"/>
                </a:lnTo>
                <a:close/>
              </a:path>
              <a:path w="596900" h="125094">
                <a:moveTo>
                  <a:pt x="585739" y="63103"/>
                </a:moveTo>
                <a:lnTo>
                  <a:pt x="577801" y="63103"/>
                </a:lnTo>
                <a:lnTo>
                  <a:pt x="574329" y="61664"/>
                </a:lnTo>
                <a:lnTo>
                  <a:pt x="571352" y="58787"/>
                </a:lnTo>
                <a:lnTo>
                  <a:pt x="568475" y="55909"/>
                </a:lnTo>
                <a:lnTo>
                  <a:pt x="567036" y="52486"/>
                </a:lnTo>
                <a:lnTo>
                  <a:pt x="567036" y="44549"/>
                </a:lnTo>
                <a:lnTo>
                  <a:pt x="568475" y="41126"/>
                </a:lnTo>
                <a:lnTo>
                  <a:pt x="574329" y="35272"/>
                </a:lnTo>
                <a:lnTo>
                  <a:pt x="577801" y="33784"/>
                </a:lnTo>
                <a:lnTo>
                  <a:pt x="585739" y="33784"/>
                </a:lnTo>
                <a:lnTo>
                  <a:pt x="589162" y="35272"/>
                </a:lnTo>
                <a:lnTo>
                  <a:pt x="592039" y="38248"/>
                </a:lnTo>
                <a:lnTo>
                  <a:pt x="594917" y="41126"/>
                </a:lnTo>
                <a:lnTo>
                  <a:pt x="596355" y="44549"/>
                </a:lnTo>
                <a:lnTo>
                  <a:pt x="596355" y="52486"/>
                </a:lnTo>
                <a:lnTo>
                  <a:pt x="594917" y="55909"/>
                </a:lnTo>
                <a:lnTo>
                  <a:pt x="589162" y="61664"/>
                </a:lnTo>
                <a:lnTo>
                  <a:pt x="585739" y="63103"/>
                </a:lnTo>
                <a:close/>
              </a:path>
              <a:path w="596900" h="125094">
                <a:moveTo>
                  <a:pt x="585739" y="124420"/>
                </a:moveTo>
                <a:lnTo>
                  <a:pt x="577801" y="124420"/>
                </a:lnTo>
                <a:lnTo>
                  <a:pt x="574329" y="122981"/>
                </a:lnTo>
                <a:lnTo>
                  <a:pt x="571352" y="120104"/>
                </a:lnTo>
                <a:lnTo>
                  <a:pt x="568475" y="117226"/>
                </a:lnTo>
                <a:lnTo>
                  <a:pt x="567036" y="113803"/>
                </a:lnTo>
                <a:lnTo>
                  <a:pt x="567036" y="105866"/>
                </a:lnTo>
                <a:lnTo>
                  <a:pt x="568475" y="102443"/>
                </a:lnTo>
                <a:lnTo>
                  <a:pt x="574329" y="96589"/>
                </a:lnTo>
                <a:lnTo>
                  <a:pt x="577801" y="95101"/>
                </a:lnTo>
                <a:lnTo>
                  <a:pt x="585739" y="95101"/>
                </a:lnTo>
                <a:lnTo>
                  <a:pt x="589162" y="96589"/>
                </a:lnTo>
                <a:lnTo>
                  <a:pt x="592039" y="99566"/>
                </a:lnTo>
                <a:lnTo>
                  <a:pt x="594917" y="102443"/>
                </a:lnTo>
                <a:lnTo>
                  <a:pt x="596355" y="105866"/>
                </a:lnTo>
                <a:lnTo>
                  <a:pt x="596355" y="113803"/>
                </a:lnTo>
                <a:lnTo>
                  <a:pt x="594917" y="117226"/>
                </a:lnTo>
                <a:lnTo>
                  <a:pt x="589162" y="122981"/>
                </a:lnTo>
                <a:lnTo>
                  <a:pt x="585739" y="12442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1544" y="1600727"/>
            <a:ext cx="5480813" cy="15790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108"/>
            <a:ext cx="4631756" cy="30390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63703" y="1302874"/>
            <a:ext cx="1126490" cy="200025"/>
          </a:xfrm>
          <a:custGeom>
            <a:avLst/>
            <a:gdLst/>
            <a:ahLst/>
            <a:cxnLst/>
            <a:rect l="l" t="t" r="r" b="b"/>
            <a:pathLst>
              <a:path w="1126489" h="200025">
                <a:moveTo>
                  <a:pt x="25251" y="65633"/>
                </a:moveTo>
                <a:lnTo>
                  <a:pt x="15031" y="65633"/>
                </a:lnTo>
                <a:lnTo>
                  <a:pt x="10269" y="63648"/>
                </a:lnTo>
                <a:lnTo>
                  <a:pt x="6101" y="59680"/>
                </a:lnTo>
                <a:lnTo>
                  <a:pt x="2033" y="55612"/>
                </a:lnTo>
                <a:lnTo>
                  <a:pt x="0" y="49807"/>
                </a:lnTo>
                <a:lnTo>
                  <a:pt x="0" y="33635"/>
                </a:lnTo>
                <a:lnTo>
                  <a:pt x="2133" y="25648"/>
                </a:lnTo>
                <a:lnTo>
                  <a:pt x="10666" y="10963"/>
                </a:lnTo>
                <a:lnTo>
                  <a:pt x="16420" y="4861"/>
                </a:lnTo>
                <a:lnTo>
                  <a:pt x="23663" y="0"/>
                </a:lnTo>
                <a:lnTo>
                  <a:pt x="36165" y="10120"/>
                </a:lnTo>
                <a:lnTo>
                  <a:pt x="32494" y="12104"/>
                </a:lnTo>
                <a:lnTo>
                  <a:pt x="28872" y="15180"/>
                </a:lnTo>
                <a:lnTo>
                  <a:pt x="21728" y="23514"/>
                </a:lnTo>
                <a:lnTo>
                  <a:pt x="19397" y="27682"/>
                </a:lnTo>
                <a:lnTo>
                  <a:pt x="18305" y="31849"/>
                </a:lnTo>
                <a:lnTo>
                  <a:pt x="29160" y="31849"/>
                </a:lnTo>
                <a:lnTo>
                  <a:pt x="31055" y="32642"/>
                </a:lnTo>
                <a:lnTo>
                  <a:pt x="33932" y="35718"/>
                </a:lnTo>
                <a:lnTo>
                  <a:pt x="36909" y="38695"/>
                </a:lnTo>
                <a:lnTo>
                  <a:pt x="38397" y="42664"/>
                </a:lnTo>
                <a:lnTo>
                  <a:pt x="38397" y="52486"/>
                </a:lnTo>
                <a:lnTo>
                  <a:pt x="36611" y="56703"/>
                </a:lnTo>
                <a:lnTo>
                  <a:pt x="29467" y="63847"/>
                </a:lnTo>
                <a:lnTo>
                  <a:pt x="25251" y="65633"/>
                </a:lnTo>
                <a:close/>
              </a:path>
              <a:path w="1126489" h="200025">
                <a:moveTo>
                  <a:pt x="29160" y="31849"/>
                </a:moveTo>
                <a:lnTo>
                  <a:pt x="18305" y="31849"/>
                </a:lnTo>
                <a:lnTo>
                  <a:pt x="18801" y="31353"/>
                </a:lnTo>
                <a:lnTo>
                  <a:pt x="20339" y="31105"/>
                </a:lnTo>
                <a:lnTo>
                  <a:pt x="27384" y="31105"/>
                </a:lnTo>
                <a:lnTo>
                  <a:pt x="29160" y="31849"/>
                </a:lnTo>
                <a:close/>
              </a:path>
              <a:path w="1126489" h="200025">
                <a:moveTo>
                  <a:pt x="71883" y="65633"/>
                </a:moveTo>
                <a:lnTo>
                  <a:pt x="61466" y="65633"/>
                </a:lnTo>
                <a:lnTo>
                  <a:pt x="56753" y="63648"/>
                </a:lnTo>
                <a:lnTo>
                  <a:pt x="52685" y="59680"/>
                </a:lnTo>
                <a:lnTo>
                  <a:pt x="48716" y="55612"/>
                </a:lnTo>
                <a:lnTo>
                  <a:pt x="46732" y="49807"/>
                </a:lnTo>
                <a:lnTo>
                  <a:pt x="46732" y="33635"/>
                </a:lnTo>
                <a:lnTo>
                  <a:pt x="48815" y="25648"/>
                </a:lnTo>
                <a:lnTo>
                  <a:pt x="57150" y="10963"/>
                </a:lnTo>
                <a:lnTo>
                  <a:pt x="62805" y="4861"/>
                </a:lnTo>
                <a:lnTo>
                  <a:pt x="69949" y="0"/>
                </a:lnTo>
                <a:lnTo>
                  <a:pt x="82748" y="10120"/>
                </a:lnTo>
                <a:lnTo>
                  <a:pt x="79573" y="11807"/>
                </a:lnTo>
                <a:lnTo>
                  <a:pt x="76051" y="14783"/>
                </a:lnTo>
                <a:lnTo>
                  <a:pt x="68312" y="23316"/>
                </a:lnTo>
                <a:lnTo>
                  <a:pt x="65930" y="27582"/>
                </a:lnTo>
                <a:lnTo>
                  <a:pt x="65037" y="31849"/>
                </a:lnTo>
                <a:lnTo>
                  <a:pt x="75521" y="31849"/>
                </a:lnTo>
                <a:lnTo>
                  <a:pt x="77390" y="32642"/>
                </a:lnTo>
                <a:lnTo>
                  <a:pt x="80367" y="35718"/>
                </a:lnTo>
                <a:lnTo>
                  <a:pt x="83343" y="38695"/>
                </a:lnTo>
                <a:lnTo>
                  <a:pt x="84832" y="42664"/>
                </a:lnTo>
                <a:lnTo>
                  <a:pt x="84832" y="52486"/>
                </a:lnTo>
                <a:lnTo>
                  <a:pt x="83095" y="56703"/>
                </a:lnTo>
                <a:lnTo>
                  <a:pt x="76150" y="63847"/>
                </a:lnTo>
                <a:lnTo>
                  <a:pt x="71883" y="65633"/>
                </a:lnTo>
                <a:close/>
              </a:path>
              <a:path w="1126489" h="200025">
                <a:moveTo>
                  <a:pt x="75521" y="31849"/>
                </a:moveTo>
                <a:lnTo>
                  <a:pt x="65037" y="31849"/>
                </a:lnTo>
                <a:lnTo>
                  <a:pt x="65434" y="31353"/>
                </a:lnTo>
                <a:lnTo>
                  <a:pt x="66923" y="31105"/>
                </a:lnTo>
                <a:lnTo>
                  <a:pt x="73769" y="31105"/>
                </a:lnTo>
                <a:lnTo>
                  <a:pt x="75521" y="31849"/>
                </a:lnTo>
                <a:close/>
              </a:path>
              <a:path w="1126489" h="200025">
                <a:moveTo>
                  <a:pt x="143324" y="154781"/>
                </a:moveTo>
                <a:lnTo>
                  <a:pt x="110880" y="154781"/>
                </a:lnTo>
                <a:lnTo>
                  <a:pt x="110880" y="2232"/>
                </a:lnTo>
                <a:lnTo>
                  <a:pt x="143324" y="2232"/>
                </a:lnTo>
                <a:lnTo>
                  <a:pt x="143324" y="62210"/>
                </a:lnTo>
                <a:lnTo>
                  <a:pt x="248099" y="62210"/>
                </a:lnTo>
                <a:lnTo>
                  <a:pt x="248099" y="90785"/>
                </a:lnTo>
                <a:lnTo>
                  <a:pt x="143324" y="90785"/>
                </a:lnTo>
                <a:lnTo>
                  <a:pt x="143324" y="154781"/>
                </a:lnTo>
                <a:close/>
              </a:path>
              <a:path w="1126489" h="200025">
                <a:moveTo>
                  <a:pt x="248099" y="62210"/>
                </a:moveTo>
                <a:lnTo>
                  <a:pt x="215357" y="62210"/>
                </a:lnTo>
                <a:lnTo>
                  <a:pt x="215357" y="2232"/>
                </a:lnTo>
                <a:lnTo>
                  <a:pt x="248099" y="2232"/>
                </a:lnTo>
                <a:lnTo>
                  <a:pt x="248099" y="62210"/>
                </a:lnTo>
                <a:close/>
              </a:path>
              <a:path w="1126489" h="200025">
                <a:moveTo>
                  <a:pt x="248099" y="154781"/>
                </a:moveTo>
                <a:lnTo>
                  <a:pt x="215357" y="154781"/>
                </a:lnTo>
                <a:lnTo>
                  <a:pt x="215357" y="90785"/>
                </a:lnTo>
                <a:lnTo>
                  <a:pt x="248099" y="90785"/>
                </a:lnTo>
                <a:lnTo>
                  <a:pt x="248099" y="154781"/>
                </a:lnTo>
                <a:close/>
              </a:path>
              <a:path w="1126489" h="200025">
                <a:moveTo>
                  <a:pt x="328587" y="157460"/>
                </a:moveTo>
                <a:lnTo>
                  <a:pt x="286618" y="141089"/>
                </a:lnTo>
                <a:lnTo>
                  <a:pt x="270247" y="99417"/>
                </a:lnTo>
                <a:lnTo>
                  <a:pt x="271270" y="87399"/>
                </a:lnTo>
                <a:lnTo>
                  <a:pt x="295380" y="50880"/>
                </a:lnTo>
                <a:lnTo>
                  <a:pt x="328587" y="41671"/>
                </a:lnTo>
                <a:lnTo>
                  <a:pt x="340810" y="42695"/>
                </a:lnTo>
                <a:lnTo>
                  <a:pt x="377784" y="66712"/>
                </a:lnTo>
                <a:lnTo>
                  <a:pt x="378157" y="67419"/>
                </a:lnTo>
                <a:lnTo>
                  <a:pt x="320451" y="67419"/>
                </a:lnTo>
                <a:lnTo>
                  <a:pt x="313704" y="70395"/>
                </a:lnTo>
                <a:lnTo>
                  <a:pt x="303088" y="82202"/>
                </a:lnTo>
                <a:lnTo>
                  <a:pt x="300459" y="89892"/>
                </a:lnTo>
                <a:lnTo>
                  <a:pt x="300459" y="109239"/>
                </a:lnTo>
                <a:lnTo>
                  <a:pt x="303088" y="117078"/>
                </a:lnTo>
                <a:lnTo>
                  <a:pt x="308347" y="122932"/>
                </a:lnTo>
                <a:lnTo>
                  <a:pt x="313704" y="128785"/>
                </a:lnTo>
                <a:lnTo>
                  <a:pt x="320451" y="131712"/>
                </a:lnTo>
                <a:lnTo>
                  <a:pt x="378187" y="131712"/>
                </a:lnTo>
                <a:lnTo>
                  <a:pt x="377784" y="132484"/>
                </a:lnTo>
                <a:lnTo>
                  <a:pt x="370557" y="141237"/>
                </a:lnTo>
                <a:lnTo>
                  <a:pt x="361795" y="148335"/>
                </a:lnTo>
                <a:lnTo>
                  <a:pt x="351879" y="153404"/>
                </a:lnTo>
                <a:lnTo>
                  <a:pt x="340810" y="156446"/>
                </a:lnTo>
                <a:lnTo>
                  <a:pt x="328587" y="157460"/>
                </a:lnTo>
                <a:close/>
              </a:path>
              <a:path w="1126489" h="200025">
                <a:moveTo>
                  <a:pt x="378187" y="131712"/>
                </a:moveTo>
                <a:lnTo>
                  <a:pt x="336922" y="131712"/>
                </a:lnTo>
                <a:lnTo>
                  <a:pt x="343718" y="128736"/>
                </a:lnTo>
                <a:lnTo>
                  <a:pt x="348977" y="122783"/>
                </a:lnTo>
                <a:lnTo>
                  <a:pt x="354235" y="116730"/>
                </a:lnTo>
                <a:lnTo>
                  <a:pt x="356764" y="109239"/>
                </a:lnTo>
                <a:lnTo>
                  <a:pt x="356865" y="90289"/>
                </a:lnTo>
                <a:lnTo>
                  <a:pt x="354235" y="82698"/>
                </a:lnTo>
                <a:lnTo>
                  <a:pt x="348850" y="76497"/>
                </a:lnTo>
                <a:lnTo>
                  <a:pt x="343718" y="70494"/>
                </a:lnTo>
                <a:lnTo>
                  <a:pt x="336922" y="67419"/>
                </a:lnTo>
                <a:lnTo>
                  <a:pt x="378157" y="67419"/>
                </a:lnTo>
                <a:lnTo>
                  <a:pt x="382947" y="76497"/>
                </a:lnTo>
                <a:lnTo>
                  <a:pt x="386044" y="87399"/>
                </a:lnTo>
                <a:lnTo>
                  <a:pt x="387077" y="99417"/>
                </a:lnTo>
                <a:lnTo>
                  <a:pt x="386044" y="111574"/>
                </a:lnTo>
                <a:lnTo>
                  <a:pt x="382947" y="122597"/>
                </a:lnTo>
                <a:lnTo>
                  <a:pt x="378187" y="131712"/>
                </a:lnTo>
                <a:close/>
              </a:path>
              <a:path w="1126489" h="200025">
                <a:moveTo>
                  <a:pt x="443581" y="44350"/>
                </a:moveTo>
                <a:lnTo>
                  <a:pt x="414262" y="44350"/>
                </a:lnTo>
                <a:lnTo>
                  <a:pt x="414262" y="14138"/>
                </a:lnTo>
                <a:lnTo>
                  <a:pt x="443581" y="14138"/>
                </a:lnTo>
                <a:lnTo>
                  <a:pt x="443581" y="44350"/>
                </a:lnTo>
                <a:close/>
              </a:path>
              <a:path w="1126489" h="200025">
                <a:moveTo>
                  <a:pt x="465905" y="69800"/>
                </a:moveTo>
                <a:lnTo>
                  <a:pt x="395956" y="69800"/>
                </a:lnTo>
                <a:lnTo>
                  <a:pt x="395956" y="44350"/>
                </a:lnTo>
                <a:lnTo>
                  <a:pt x="465905" y="44350"/>
                </a:lnTo>
                <a:lnTo>
                  <a:pt x="465905" y="69800"/>
                </a:lnTo>
                <a:close/>
              </a:path>
              <a:path w="1126489" h="200025">
                <a:moveTo>
                  <a:pt x="456777" y="157460"/>
                </a:moveTo>
                <a:lnTo>
                  <a:pt x="445665" y="157460"/>
                </a:lnTo>
                <a:lnTo>
                  <a:pt x="431926" y="155581"/>
                </a:lnTo>
                <a:lnTo>
                  <a:pt x="422113" y="149944"/>
                </a:lnTo>
                <a:lnTo>
                  <a:pt x="416225" y="140549"/>
                </a:lnTo>
                <a:lnTo>
                  <a:pt x="414262" y="127396"/>
                </a:lnTo>
                <a:lnTo>
                  <a:pt x="414262" y="69800"/>
                </a:lnTo>
                <a:lnTo>
                  <a:pt x="443581" y="69800"/>
                </a:lnTo>
                <a:lnTo>
                  <a:pt x="443581" y="123080"/>
                </a:lnTo>
                <a:lnTo>
                  <a:pt x="444424" y="126007"/>
                </a:lnTo>
                <a:lnTo>
                  <a:pt x="446228" y="128438"/>
                </a:lnTo>
                <a:lnTo>
                  <a:pt x="447897" y="130571"/>
                </a:lnTo>
                <a:lnTo>
                  <a:pt x="450377" y="131712"/>
                </a:lnTo>
                <a:lnTo>
                  <a:pt x="464580" y="131712"/>
                </a:lnTo>
                <a:lnTo>
                  <a:pt x="469775" y="150465"/>
                </a:lnTo>
                <a:lnTo>
                  <a:pt x="464814" y="155128"/>
                </a:lnTo>
                <a:lnTo>
                  <a:pt x="456777" y="157460"/>
                </a:lnTo>
                <a:close/>
              </a:path>
              <a:path w="1126489" h="200025">
                <a:moveTo>
                  <a:pt x="464580" y="131712"/>
                </a:moveTo>
                <a:lnTo>
                  <a:pt x="458117" y="131712"/>
                </a:lnTo>
                <a:lnTo>
                  <a:pt x="461490" y="130621"/>
                </a:lnTo>
                <a:lnTo>
                  <a:pt x="463673" y="128438"/>
                </a:lnTo>
                <a:lnTo>
                  <a:pt x="464580" y="131712"/>
                </a:lnTo>
                <a:close/>
              </a:path>
              <a:path w="1126489" h="200025">
                <a:moveTo>
                  <a:pt x="545950" y="34825"/>
                </a:moveTo>
                <a:lnTo>
                  <a:pt x="539699" y="34825"/>
                </a:lnTo>
                <a:lnTo>
                  <a:pt x="536028" y="33287"/>
                </a:lnTo>
                <a:lnTo>
                  <a:pt x="530075" y="27136"/>
                </a:lnTo>
                <a:lnTo>
                  <a:pt x="528661" y="23366"/>
                </a:lnTo>
                <a:lnTo>
                  <a:pt x="528587" y="13245"/>
                </a:lnTo>
                <a:lnTo>
                  <a:pt x="530373" y="8929"/>
                </a:lnTo>
                <a:lnTo>
                  <a:pt x="537516" y="1785"/>
                </a:lnTo>
                <a:lnTo>
                  <a:pt x="541733" y="0"/>
                </a:lnTo>
                <a:lnTo>
                  <a:pt x="551953" y="0"/>
                </a:lnTo>
                <a:lnTo>
                  <a:pt x="556665" y="2033"/>
                </a:lnTo>
                <a:lnTo>
                  <a:pt x="560733" y="6101"/>
                </a:lnTo>
                <a:lnTo>
                  <a:pt x="564901" y="10169"/>
                </a:lnTo>
                <a:lnTo>
                  <a:pt x="566984" y="15924"/>
                </a:lnTo>
                <a:lnTo>
                  <a:pt x="566984" y="31998"/>
                </a:lnTo>
                <a:lnTo>
                  <a:pt x="566507" y="33783"/>
                </a:lnTo>
                <a:lnTo>
                  <a:pt x="548678" y="33783"/>
                </a:lnTo>
                <a:lnTo>
                  <a:pt x="547488" y="34478"/>
                </a:lnTo>
                <a:lnTo>
                  <a:pt x="545950" y="34825"/>
                </a:lnTo>
                <a:close/>
              </a:path>
              <a:path w="1126489" h="200025">
                <a:moveTo>
                  <a:pt x="543469" y="65782"/>
                </a:moveTo>
                <a:lnTo>
                  <a:pt x="530819" y="55512"/>
                </a:lnTo>
                <a:lnTo>
                  <a:pt x="534490" y="53528"/>
                </a:lnTo>
                <a:lnTo>
                  <a:pt x="538112" y="50452"/>
                </a:lnTo>
                <a:lnTo>
                  <a:pt x="545255" y="42118"/>
                </a:lnTo>
                <a:lnTo>
                  <a:pt x="547587" y="37951"/>
                </a:lnTo>
                <a:lnTo>
                  <a:pt x="548678" y="33783"/>
                </a:lnTo>
                <a:lnTo>
                  <a:pt x="566507" y="33783"/>
                </a:lnTo>
                <a:lnTo>
                  <a:pt x="564851" y="39985"/>
                </a:lnTo>
                <a:lnTo>
                  <a:pt x="556318" y="54669"/>
                </a:lnTo>
                <a:lnTo>
                  <a:pt x="550613" y="60821"/>
                </a:lnTo>
                <a:lnTo>
                  <a:pt x="543469" y="65782"/>
                </a:lnTo>
                <a:close/>
              </a:path>
              <a:path w="1126489" h="200025">
                <a:moveTo>
                  <a:pt x="499764" y="34825"/>
                </a:moveTo>
                <a:lnTo>
                  <a:pt x="493314" y="34825"/>
                </a:lnTo>
                <a:lnTo>
                  <a:pt x="489594" y="33287"/>
                </a:lnTo>
                <a:lnTo>
                  <a:pt x="483640" y="27136"/>
                </a:lnTo>
                <a:lnTo>
                  <a:pt x="482227" y="23366"/>
                </a:lnTo>
                <a:lnTo>
                  <a:pt x="482152" y="13245"/>
                </a:lnTo>
                <a:lnTo>
                  <a:pt x="483889" y="8929"/>
                </a:lnTo>
                <a:lnTo>
                  <a:pt x="487361" y="5357"/>
                </a:lnTo>
                <a:lnTo>
                  <a:pt x="490933" y="1785"/>
                </a:lnTo>
                <a:lnTo>
                  <a:pt x="495150" y="0"/>
                </a:lnTo>
                <a:lnTo>
                  <a:pt x="505766" y="0"/>
                </a:lnTo>
                <a:lnTo>
                  <a:pt x="510628" y="2182"/>
                </a:lnTo>
                <a:lnTo>
                  <a:pt x="518565" y="10914"/>
                </a:lnTo>
                <a:lnTo>
                  <a:pt x="520550" y="16519"/>
                </a:lnTo>
                <a:lnTo>
                  <a:pt x="520550" y="31998"/>
                </a:lnTo>
                <a:lnTo>
                  <a:pt x="520062" y="33783"/>
                </a:lnTo>
                <a:lnTo>
                  <a:pt x="502095" y="33783"/>
                </a:lnTo>
                <a:lnTo>
                  <a:pt x="501202" y="34478"/>
                </a:lnTo>
                <a:lnTo>
                  <a:pt x="499764" y="34825"/>
                </a:lnTo>
                <a:close/>
              </a:path>
              <a:path w="1126489" h="200025">
                <a:moveTo>
                  <a:pt x="497035" y="65782"/>
                </a:moveTo>
                <a:lnTo>
                  <a:pt x="484533" y="55512"/>
                </a:lnTo>
                <a:lnTo>
                  <a:pt x="488006" y="53826"/>
                </a:lnTo>
                <a:lnTo>
                  <a:pt x="491578" y="50849"/>
                </a:lnTo>
                <a:lnTo>
                  <a:pt x="495249" y="46583"/>
                </a:lnTo>
                <a:lnTo>
                  <a:pt x="498920" y="42217"/>
                </a:lnTo>
                <a:lnTo>
                  <a:pt x="501202" y="37951"/>
                </a:lnTo>
                <a:lnTo>
                  <a:pt x="502095" y="33783"/>
                </a:lnTo>
                <a:lnTo>
                  <a:pt x="520062" y="33783"/>
                </a:lnTo>
                <a:lnTo>
                  <a:pt x="518367" y="39985"/>
                </a:lnTo>
                <a:lnTo>
                  <a:pt x="514001" y="47327"/>
                </a:lnTo>
                <a:lnTo>
                  <a:pt x="509735" y="54669"/>
                </a:lnTo>
                <a:lnTo>
                  <a:pt x="504080" y="60821"/>
                </a:lnTo>
                <a:lnTo>
                  <a:pt x="497035" y="65782"/>
                </a:lnTo>
                <a:close/>
              </a:path>
              <a:path w="1126489" h="200025">
                <a:moveTo>
                  <a:pt x="682361" y="154781"/>
                </a:moveTo>
                <a:lnTo>
                  <a:pt x="649917" y="154781"/>
                </a:lnTo>
                <a:lnTo>
                  <a:pt x="649917" y="2232"/>
                </a:lnTo>
                <a:lnTo>
                  <a:pt x="682361" y="2232"/>
                </a:lnTo>
                <a:lnTo>
                  <a:pt x="682361" y="70395"/>
                </a:lnTo>
                <a:lnTo>
                  <a:pt x="718744" y="70395"/>
                </a:lnTo>
                <a:lnTo>
                  <a:pt x="715848" y="73818"/>
                </a:lnTo>
                <a:lnTo>
                  <a:pt x="731758" y="93761"/>
                </a:lnTo>
                <a:lnTo>
                  <a:pt x="694267" y="93761"/>
                </a:lnTo>
                <a:lnTo>
                  <a:pt x="682361" y="107900"/>
                </a:lnTo>
                <a:lnTo>
                  <a:pt x="682361" y="154781"/>
                </a:lnTo>
                <a:close/>
              </a:path>
              <a:path w="1126489" h="200025">
                <a:moveTo>
                  <a:pt x="718744" y="70395"/>
                </a:moveTo>
                <a:lnTo>
                  <a:pt x="682361" y="70395"/>
                </a:lnTo>
                <a:lnTo>
                  <a:pt x="736386" y="2232"/>
                </a:lnTo>
                <a:lnTo>
                  <a:pt x="776421" y="2232"/>
                </a:lnTo>
                <a:lnTo>
                  <a:pt x="718744" y="70395"/>
                </a:lnTo>
                <a:close/>
              </a:path>
              <a:path w="1126489" h="200025">
                <a:moveTo>
                  <a:pt x="780439" y="154781"/>
                </a:moveTo>
                <a:lnTo>
                  <a:pt x="740553" y="154781"/>
                </a:lnTo>
                <a:lnTo>
                  <a:pt x="694267" y="93761"/>
                </a:lnTo>
                <a:lnTo>
                  <a:pt x="731758" y="93761"/>
                </a:lnTo>
                <a:lnTo>
                  <a:pt x="780439" y="154781"/>
                </a:lnTo>
                <a:close/>
              </a:path>
              <a:path w="1126489" h="200025">
                <a:moveTo>
                  <a:pt x="846503" y="157460"/>
                </a:moveTo>
                <a:lnTo>
                  <a:pt x="803938" y="141386"/>
                </a:lnTo>
                <a:lnTo>
                  <a:pt x="787567" y="99417"/>
                </a:lnTo>
                <a:lnTo>
                  <a:pt x="788590" y="87576"/>
                </a:lnTo>
                <a:lnTo>
                  <a:pt x="812626" y="50964"/>
                </a:lnTo>
                <a:lnTo>
                  <a:pt x="844717" y="41671"/>
                </a:lnTo>
                <a:lnTo>
                  <a:pt x="856418" y="42722"/>
                </a:lnTo>
                <a:lnTo>
                  <a:pt x="866967" y="45876"/>
                </a:lnTo>
                <a:lnTo>
                  <a:pt x="876361" y="51131"/>
                </a:lnTo>
                <a:lnTo>
                  <a:pt x="884603" y="58489"/>
                </a:lnTo>
                <a:lnTo>
                  <a:pt x="889309" y="64740"/>
                </a:lnTo>
                <a:lnTo>
                  <a:pt x="837077" y="64740"/>
                </a:lnTo>
                <a:lnTo>
                  <a:pt x="830826" y="67071"/>
                </a:lnTo>
                <a:lnTo>
                  <a:pt x="821103" y="76398"/>
                </a:lnTo>
                <a:lnTo>
                  <a:pt x="818275" y="82202"/>
                </a:lnTo>
                <a:lnTo>
                  <a:pt x="817481" y="89148"/>
                </a:lnTo>
                <a:lnTo>
                  <a:pt x="899042" y="89148"/>
                </a:lnTo>
                <a:lnTo>
                  <a:pt x="899114" y="89436"/>
                </a:lnTo>
                <a:lnTo>
                  <a:pt x="900081" y="102393"/>
                </a:lnTo>
                <a:lnTo>
                  <a:pt x="900081" y="108793"/>
                </a:lnTo>
                <a:lnTo>
                  <a:pt x="817928" y="108793"/>
                </a:lnTo>
                <a:lnTo>
                  <a:pt x="818920" y="115837"/>
                </a:lnTo>
                <a:lnTo>
                  <a:pt x="822095" y="121890"/>
                </a:lnTo>
                <a:lnTo>
                  <a:pt x="827507" y="127000"/>
                </a:lnTo>
                <a:lnTo>
                  <a:pt x="832910" y="131911"/>
                </a:lnTo>
                <a:lnTo>
                  <a:pt x="840351" y="134391"/>
                </a:lnTo>
                <a:lnTo>
                  <a:pt x="886660" y="134391"/>
                </a:lnTo>
                <a:lnTo>
                  <a:pt x="892044" y="142279"/>
                </a:lnTo>
                <a:lnTo>
                  <a:pt x="852986" y="157218"/>
                </a:lnTo>
                <a:lnTo>
                  <a:pt x="846503" y="157460"/>
                </a:lnTo>
                <a:close/>
              </a:path>
              <a:path w="1126489" h="200025">
                <a:moveTo>
                  <a:pt x="899042" y="89148"/>
                </a:moveTo>
                <a:lnTo>
                  <a:pt x="871952" y="89148"/>
                </a:lnTo>
                <a:lnTo>
                  <a:pt x="871456" y="81805"/>
                </a:lnTo>
                <a:lnTo>
                  <a:pt x="868678" y="75902"/>
                </a:lnTo>
                <a:lnTo>
                  <a:pt x="863618" y="71437"/>
                </a:lnTo>
                <a:lnTo>
                  <a:pt x="858631" y="66963"/>
                </a:lnTo>
                <a:lnTo>
                  <a:pt x="852357" y="64740"/>
                </a:lnTo>
                <a:lnTo>
                  <a:pt x="889309" y="64740"/>
                </a:lnTo>
                <a:lnTo>
                  <a:pt x="891374" y="67484"/>
                </a:lnTo>
                <a:lnTo>
                  <a:pt x="896211" y="77799"/>
                </a:lnTo>
                <a:lnTo>
                  <a:pt x="899042" y="89148"/>
                </a:lnTo>
                <a:close/>
              </a:path>
              <a:path w="1126489" h="200025">
                <a:moveTo>
                  <a:pt x="886660" y="134391"/>
                </a:moveTo>
                <a:lnTo>
                  <a:pt x="854341" y="134391"/>
                </a:lnTo>
                <a:lnTo>
                  <a:pt x="859451" y="133449"/>
                </a:lnTo>
                <a:lnTo>
                  <a:pt x="870762" y="129678"/>
                </a:lnTo>
                <a:lnTo>
                  <a:pt x="875475" y="127000"/>
                </a:lnTo>
                <a:lnTo>
                  <a:pt x="879245" y="123527"/>
                </a:lnTo>
                <a:lnTo>
                  <a:pt x="886660" y="134391"/>
                </a:lnTo>
                <a:close/>
              </a:path>
              <a:path w="1126489" h="200025">
                <a:moveTo>
                  <a:pt x="973090" y="173682"/>
                </a:moveTo>
                <a:lnTo>
                  <a:pt x="938489" y="173682"/>
                </a:lnTo>
                <a:lnTo>
                  <a:pt x="943599" y="171053"/>
                </a:lnTo>
                <a:lnTo>
                  <a:pt x="945980" y="165794"/>
                </a:lnTo>
                <a:lnTo>
                  <a:pt x="950147" y="156418"/>
                </a:lnTo>
                <a:lnTo>
                  <a:pt x="905350" y="44350"/>
                </a:lnTo>
                <a:lnTo>
                  <a:pt x="936455" y="44350"/>
                </a:lnTo>
                <a:lnTo>
                  <a:pt x="965179" y="121146"/>
                </a:lnTo>
                <a:lnTo>
                  <a:pt x="994338" y="121146"/>
                </a:lnTo>
                <a:lnTo>
                  <a:pt x="973514" y="172789"/>
                </a:lnTo>
                <a:lnTo>
                  <a:pt x="973090" y="173682"/>
                </a:lnTo>
                <a:close/>
              </a:path>
              <a:path w="1126489" h="200025">
                <a:moveTo>
                  <a:pt x="994338" y="121146"/>
                </a:moveTo>
                <a:lnTo>
                  <a:pt x="965179" y="121146"/>
                </a:lnTo>
                <a:lnTo>
                  <a:pt x="994052" y="44350"/>
                </a:lnTo>
                <a:lnTo>
                  <a:pt x="1025306" y="44350"/>
                </a:lnTo>
                <a:lnTo>
                  <a:pt x="994338" y="121146"/>
                </a:lnTo>
                <a:close/>
              </a:path>
              <a:path w="1126489" h="200025">
                <a:moveTo>
                  <a:pt x="931544" y="199578"/>
                </a:moveTo>
                <a:lnTo>
                  <a:pt x="926285" y="199578"/>
                </a:lnTo>
                <a:lnTo>
                  <a:pt x="921523" y="199032"/>
                </a:lnTo>
                <a:lnTo>
                  <a:pt x="917257" y="197941"/>
                </a:lnTo>
                <a:lnTo>
                  <a:pt x="921572" y="171896"/>
                </a:lnTo>
                <a:lnTo>
                  <a:pt x="923954" y="173087"/>
                </a:lnTo>
                <a:lnTo>
                  <a:pt x="926980" y="173682"/>
                </a:lnTo>
                <a:lnTo>
                  <a:pt x="973090" y="173682"/>
                </a:lnTo>
                <a:lnTo>
                  <a:pt x="970109" y="179970"/>
                </a:lnTo>
                <a:lnTo>
                  <a:pt x="938465" y="199169"/>
                </a:lnTo>
                <a:lnTo>
                  <a:pt x="931544" y="199578"/>
                </a:lnTo>
                <a:close/>
              </a:path>
              <a:path w="1126489" h="200025">
                <a:moveTo>
                  <a:pt x="1123129" y="135135"/>
                </a:moveTo>
                <a:lnTo>
                  <a:pt x="1091876" y="135135"/>
                </a:lnTo>
                <a:lnTo>
                  <a:pt x="1098078" y="131167"/>
                </a:lnTo>
                <a:lnTo>
                  <a:pt x="1098042" y="120104"/>
                </a:lnTo>
                <a:lnTo>
                  <a:pt x="1065335" y="109239"/>
                </a:lnTo>
                <a:lnTo>
                  <a:pt x="1050946" y="104561"/>
                </a:lnTo>
                <a:lnTo>
                  <a:pt x="1040667" y="97519"/>
                </a:lnTo>
                <a:lnTo>
                  <a:pt x="1034500" y="88115"/>
                </a:lnTo>
                <a:lnTo>
                  <a:pt x="1032444" y="76348"/>
                </a:lnTo>
                <a:lnTo>
                  <a:pt x="1033235" y="69037"/>
                </a:lnTo>
                <a:lnTo>
                  <a:pt x="1068172" y="42276"/>
                </a:lnTo>
                <a:lnTo>
                  <a:pt x="1077688" y="41671"/>
                </a:lnTo>
                <a:lnTo>
                  <a:pt x="1090180" y="42611"/>
                </a:lnTo>
                <a:lnTo>
                  <a:pt x="1101761" y="45429"/>
                </a:lnTo>
                <a:lnTo>
                  <a:pt x="1112430" y="50127"/>
                </a:lnTo>
                <a:lnTo>
                  <a:pt x="1122188" y="56703"/>
                </a:lnTo>
                <a:lnTo>
                  <a:pt x="1118029" y="63847"/>
                </a:lnTo>
                <a:lnTo>
                  <a:pt x="1072578" y="63847"/>
                </a:lnTo>
                <a:lnTo>
                  <a:pt x="1068362" y="64938"/>
                </a:lnTo>
                <a:lnTo>
                  <a:pt x="1065187" y="67121"/>
                </a:lnTo>
                <a:lnTo>
                  <a:pt x="1062111" y="69205"/>
                </a:lnTo>
                <a:lnTo>
                  <a:pt x="1060573" y="71735"/>
                </a:lnTo>
                <a:lnTo>
                  <a:pt x="1060573" y="77489"/>
                </a:lnTo>
                <a:lnTo>
                  <a:pt x="1062160" y="79573"/>
                </a:lnTo>
                <a:lnTo>
                  <a:pt x="1068510" y="82351"/>
                </a:lnTo>
                <a:lnTo>
                  <a:pt x="1072529" y="83542"/>
                </a:lnTo>
                <a:lnTo>
                  <a:pt x="1082351" y="85526"/>
                </a:lnTo>
                <a:lnTo>
                  <a:pt x="1087610" y="86667"/>
                </a:lnTo>
                <a:lnTo>
                  <a:pt x="1098822" y="89247"/>
                </a:lnTo>
                <a:lnTo>
                  <a:pt x="1104080" y="91182"/>
                </a:lnTo>
                <a:lnTo>
                  <a:pt x="1108942" y="93761"/>
                </a:lnTo>
                <a:lnTo>
                  <a:pt x="1113903" y="96341"/>
                </a:lnTo>
                <a:lnTo>
                  <a:pt x="1117971" y="99863"/>
                </a:lnTo>
                <a:lnTo>
                  <a:pt x="1121146" y="104328"/>
                </a:lnTo>
                <a:lnTo>
                  <a:pt x="1124321" y="108694"/>
                </a:lnTo>
                <a:lnTo>
                  <a:pt x="1125908" y="114597"/>
                </a:lnTo>
                <a:lnTo>
                  <a:pt x="1125908" y="122039"/>
                </a:lnTo>
                <a:lnTo>
                  <a:pt x="1125090" y="129675"/>
                </a:lnTo>
                <a:lnTo>
                  <a:pt x="1123129" y="135135"/>
                </a:lnTo>
                <a:close/>
              </a:path>
              <a:path w="1126489" h="200025">
                <a:moveTo>
                  <a:pt x="1110579" y="76646"/>
                </a:moveTo>
                <a:lnTo>
                  <a:pt x="1107206" y="73074"/>
                </a:lnTo>
                <a:lnTo>
                  <a:pt x="1102641" y="70048"/>
                </a:lnTo>
                <a:lnTo>
                  <a:pt x="1091132" y="65087"/>
                </a:lnTo>
                <a:lnTo>
                  <a:pt x="1084782" y="63847"/>
                </a:lnTo>
                <a:lnTo>
                  <a:pt x="1118029" y="63847"/>
                </a:lnTo>
                <a:lnTo>
                  <a:pt x="1110579" y="76646"/>
                </a:lnTo>
                <a:close/>
              </a:path>
              <a:path w="1126489" h="200025">
                <a:moveTo>
                  <a:pt x="1078135" y="157460"/>
                </a:moveTo>
                <a:lnTo>
                  <a:pt x="1034578" y="145702"/>
                </a:lnTo>
                <a:lnTo>
                  <a:pt x="1028724" y="140344"/>
                </a:lnTo>
                <a:lnTo>
                  <a:pt x="1041374" y="120104"/>
                </a:lnTo>
                <a:lnTo>
                  <a:pt x="1045740" y="124172"/>
                </a:lnTo>
                <a:lnTo>
                  <a:pt x="1051593" y="127694"/>
                </a:lnTo>
                <a:lnTo>
                  <a:pt x="1066278" y="133647"/>
                </a:lnTo>
                <a:lnTo>
                  <a:pt x="1073124" y="135135"/>
                </a:lnTo>
                <a:lnTo>
                  <a:pt x="1123129" y="135135"/>
                </a:lnTo>
                <a:lnTo>
                  <a:pt x="1122634" y="136512"/>
                </a:lnTo>
                <a:lnTo>
                  <a:pt x="1088450" y="156855"/>
                </a:lnTo>
                <a:lnTo>
                  <a:pt x="1078135" y="15746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731" y="1602513"/>
            <a:ext cx="714375" cy="154305"/>
          </a:xfrm>
          <a:custGeom>
            <a:avLst/>
            <a:gdLst/>
            <a:ahLst/>
            <a:cxnLst/>
            <a:rect l="l" t="t" r="r" b="b"/>
            <a:pathLst>
              <a:path w="714375" h="154305">
                <a:moveTo>
                  <a:pt x="85427" y="120699"/>
                </a:moveTo>
                <a:lnTo>
                  <a:pt x="0" y="120699"/>
                </a:lnTo>
                <a:lnTo>
                  <a:pt x="0" y="0"/>
                </a:lnTo>
                <a:lnTo>
                  <a:pt x="85427" y="0"/>
                </a:lnTo>
                <a:lnTo>
                  <a:pt x="85427" y="22621"/>
                </a:lnTo>
                <a:lnTo>
                  <a:pt x="25747" y="22621"/>
                </a:lnTo>
                <a:lnTo>
                  <a:pt x="25747" y="48071"/>
                </a:lnTo>
                <a:lnTo>
                  <a:pt x="84236" y="48071"/>
                </a:lnTo>
                <a:lnTo>
                  <a:pt x="84236" y="70693"/>
                </a:lnTo>
                <a:lnTo>
                  <a:pt x="25747" y="70693"/>
                </a:lnTo>
                <a:lnTo>
                  <a:pt x="25747" y="98077"/>
                </a:lnTo>
                <a:lnTo>
                  <a:pt x="85427" y="98077"/>
                </a:lnTo>
                <a:lnTo>
                  <a:pt x="85427" y="120699"/>
                </a:lnTo>
                <a:close/>
              </a:path>
              <a:path w="714375" h="154305">
                <a:moveTo>
                  <a:pt x="117143" y="120699"/>
                </a:moveTo>
                <a:lnTo>
                  <a:pt x="91693" y="120699"/>
                </a:lnTo>
                <a:lnTo>
                  <a:pt x="122649" y="75753"/>
                </a:lnTo>
                <a:lnTo>
                  <a:pt x="93479" y="33337"/>
                </a:lnTo>
                <a:lnTo>
                  <a:pt x="119226" y="33337"/>
                </a:lnTo>
                <a:lnTo>
                  <a:pt x="137234" y="60275"/>
                </a:lnTo>
                <a:lnTo>
                  <a:pt x="162221" y="60275"/>
                </a:lnTo>
                <a:lnTo>
                  <a:pt x="151522" y="75753"/>
                </a:lnTo>
                <a:lnTo>
                  <a:pt x="162336" y="91231"/>
                </a:lnTo>
                <a:lnTo>
                  <a:pt x="137234" y="91231"/>
                </a:lnTo>
                <a:lnTo>
                  <a:pt x="117143" y="120699"/>
                </a:lnTo>
                <a:close/>
              </a:path>
              <a:path w="714375" h="154305">
                <a:moveTo>
                  <a:pt x="162221" y="60275"/>
                </a:moveTo>
                <a:lnTo>
                  <a:pt x="137234" y="60275"/>
                </a:lnTo>
                <a:lnTo>
                  <a:pt x="155243" y="33337"/>
                </a:lnTo>
                <a:lnTo>
                  <a:pt x="180841" y="33337"/>
                </a:lnTo>
                <a:lnTo>
                  <a:pt x="162221" y="60275"/>
                </a:lnTo>
                <a:close/>
              </a:path>
              <a:path w="714375" h="154305">
                <a:moveTo>
                  <a:pt x="182925" y="120699"/>
                </a:moveTo>
                <a:lnTo>
                  <a:pt x="157177" y="120699"/>
                </a:lnTo>
                <a:lnTo>
                  <a:pt x="137234" y="91231"/>
                </a:lnTo>
                <a:lnTo>
                  <a:pt x="162336" y="91231"/>
                </a:lnTo>
                <a:lnTo>
                  <a:pt x="182925" y="120699"/>
                </a:lnTo>
                <a:close/>
              </a:path>
              <a:path w="714375" h="154305">
                <a:moveTo>
                  <a:pt x="200453" y="60275"/>
                </a:moveTo>
                <a:lnTo>
                  <a:pt x="191821" y="44797"/>
                </a:lnTo>
                <a:lnTo>
                  <a:pt x="200174" y="38806"/>
                </a:lnTo>
                <a:lnTo>
                  <a:pt x="209308" y="34528"/>
                </a:lnTo>
                <a:lnTo>
                  <a:pt x="219224" y="31960"/>
                </a:lnTo>
                <a:lnTo>
                  <a:pt x="229921" y="31105"/>
                </a:lnTo>
                <a:lnTo>
                  <a:pt x="238609" y="31644"/>
                </a:lnTo>
                <a:lnTo>
                  <a:pt x="265575" y="50006"/>
                </a:lnTo>
                <a:lnTo>
                  <a:pt x="225903" y="50006"/>
                </a:lnTo>
                <a:lnTo>
                  <a:pt x="218898" y="50648"/>
                </a:lnTo>
                <a:lnTo>
                  <a:pt x="212322" y="52573"/>
                </a:lnTo>
                <a:lnTo>
                  <a:pt x="206174" y="55782"/>
                </a:lnTo>
                <a:lnTo>
                  <a:pt x="200453" y="60275"/>
                </a:lnTo>
                <a:close/>
              </a:path>
              <a:path w="714375" h="154305">
                <a:moveTo>
                  <a:pt x="268170" y="76348"/>
                </a:moveTo>
                <a:lnTo>
                  <a:pt x="245101" y="76348"/>
                </a:lnTo>
                <a:lnTo>
                  <a:pt x="245101" y="60126"/>
                </a:lnTo>
                <a:lnTo>
                  <a:pt x="243365" y="56604"/>
                </a:lnTo>
                <a:lnTo>
                  <a:pt x="239892" y="54024"/>
                </a:lnTo>
                <a:lnTo>
                  <a:pt x="236420" y="51345"/>
                </a:lnTo>
                <a:lnTo>
                  <a:pt x="231757" y="50006"/>
                </a:lnTo>
                <a:lnTo>
                  <a:pt x="265575" y="50006"/>
                </a:lnTo>
                <a:lnTo>
                  <a:pt x="265677" y="50192"/>
                </a:lnTo>
                <a:lnTo>
                  <a:pt x="267547" y="56787"/>
                </a:lnTo>
                <a:lnTo>
                  <a:pt x="268170" y="64293"/>
                </a:lnTo>
                <a:lnTo>
                  <a:pt x="268170" y="76348"/>
                </a:lnTo>
                <a:close/>
              </a:path>
              <a:path w="714375" h="154305">
                <a:moveTo>
                  <a:pt x="217419" y="122932"/>
                </a:moveTo>
                <a:lnTo>
                  <a:pt x="208986" y="122932"/>
                </a:lnTo>
                <a:lnTo>
                  <a:pt x="201792" y="120253"/>
                </a:lnTo>
                <a:lnTo>
                  <a:pt x="195839" y="114895"/>
                </a:lnTo>
                <a:lnTo>
                  <a:pt x="189985" y="109438"/>
                </a:lnTo>
                <a:lnTo>
                  <a:pt x="187058" y="102443"/>
                </a:lnTo>
                <a:lnTo>
                  <a:pt x="187058" y="85377"/>
                </a:lnTo>
                <a:lnTo>
                  <a:pt x="189837" y="78531"/>
                </a:lnTo>
                <a:lnTo>
                  <a:pt x="195393" y="73372"/>
                </a:lnTo>
                <a:lnTo>
                  <a:pt x="201048" y="68212"/>
                </a:lnTo>
                <a:lnTo>
                  <a:pt x="208390" y="65633"/>
                </a:lnTo>
                <a:lnTo>
                  <a:pt x="217419" y="65633"/>
                </a:lnTo>
                <a:lnTo>
                  <a:pt x="226237" y="66302"/>
                </a:lnTo>
                <a:lnTo>
                  <a:pt x="233790" y="68312"/>
                </a:lnTo>
                <a:lnTo>
                  <a:pt x="240078" y="71660"/>
                </a:lnTo>
                <a:lnTo>
                  <a:pt x="245101" y="76348"/>
                </a:lnTo>
                <a:lnTo>
                  <a:pt x="268170" y="76348"/>
                </a:lnTo>
                <a:lnTo>
                  <a:pt x="268170" y="81260"/>
                </a:lnTo>
                <a:lnTo>
                  <a:pt x="222083" y="81260"/>
                </a:lnTo>
                <a:lnTo>
                  <a:pt x="218213" y="82401"/>
                </a:lnTo>
                <a:lnTo>
                  <a:pt x="211863" y="86965"/>
                </a:lnTo>
                <a:lnTo>
                  <a:pt x="210276" y="90239"/>
                </a:lnTo>
                <a:lnTo>
                  <a:pt x="210276" y="98573"/>
                </a:lnTo>
                <a:lnTo>
                  <a:pt x="211863" y="101748"/>
                </a:lnTo>
                <a:lnTo>
                  <a:pt x="215038" y="104030"/>
                </a:lnTo>
                <a:lnTo>
                  <a:pt x="218213" y="106213"/>
                </a:lnTo>
                <a:lnTo>
                  <a:pt x="222083" y="107305"/>
                </a:lnTo>
                <a:lnTo>
                  <a:pt x="268170" y="107305"/>
                </a:lnTo>
                <a:lnTo>
                  <a:pt x="268170" y="111621"/>
                </a:lnTo>
                <a:lnTo>
                  <a:pt x="245101" y="111621"/>
                </a:lnTo>
                <a:lnTo>
                  <a:pt x="239799" y="116569"/>
                </a:lnTo>
                <a:lnTo>
                  <a:pt x="233418" y="120104"/>
                </a:lnTo>
                <a:lnTo>
                  <a:pt x="225958" y="122225"/>
                </a:lnTo>
                <a:lnTo>
                  <a:pt x="217419" y="122932"/>
                </a:lnTo>
                <a:close/>
              </a:path>
              <a:path w="714375" h="154305">
                <a:moveTo>
                  <a:pt x="268170" y="107305"/>
                </a:moveTo>
                <a:lnTo>
                  <a:pt x="235080" y="107305"/>
                </a:lnTo>
                <a:lnTo>
                  <a:pt x="241232" y="104775"/>
                </a:lnTo>
                <a:lnTo>
                  <a:pt x="245101" y="99714"/>
                </a:lnTo>
                <a:lnTo>
                  <a:pt x="245101" y="88850"/>
                </a:lnTo>
                <a:lnTo>
                  <a:pt x="241232" y="83790"/>
                </a:lnTo>
                <a:lnTo>
                  <a:pt x="235080" y="81260"/>
                </a:lnTo>
                <a:lnTo>
                  <a:pt x="268170" y="81260"/>
                </a:lnTo>
                <a:lnTo>
                  <a:pt x="268170" y="107305"/>
                </a:lnTo>
                <a:close/>
              </a:path>
              <a:path w="714375" h="154305">
                <a:moveTo>
                  <a:pt x="268170" y="120699"/>
                </a:moveTo>
                <a:lnTo>
                  <a:pt x="245101" y="120699"/>
                </a:lnTo>
                <a:lnTo>
                  <a:pt x="245101" y="111621"/>
                </a:lnTo>
                <a:lnTo>
                  <a:pt x="268170" y="111621"/>
                </a:lnTo>
                <a:lnTo>
                  <a:pt x="268170" y="120699"/>
                </a:lnTo>
                <a:close/>
              </a:path>
              <a:path w="714375" h="154305">
                <a:moveTo>
                  <a:pt x="363773" y="44648"/>
                </a:moveTo>
                <a:lnTo>
                  <a:pt x="312125" y="44648"/>
                </a:lnTo>
                <a:lnTo>
                  <a:pt x="314208" y="41374"/>
                </a:lnTo>
                <a:lnTo>
                  <a:pt x="318028" y="38298"/>
                </a:lnTo>
                <a:lnTo>
                  <a:pt x="329240" y="32543"/>
                </a:lnTo>
                <a:lnTo>
                  <a:pt x="334945" y="31105"/>
                </a:lnTo>
                <a:lnTo>
                  <a:pt x="340700" y="31105"/>
                </a:lnTo>
                <a:lnTo>
                  <a:pt x="349360" y="32100"/>
                </a:lnTo>
                <a:lnTo>
                  <a:pt x="356290" y="35086"/>
                </a:lnTo>
                <a:lnTo>
                  <a:pt x="361489" y="40062"/>
                </a:lnTo>
                <a:lnTo>
                  <a:pt x="363773" y="44648"/>
                </a:lnTo>
                <a:close/>
              </a:path>
              <a:path w="714375" h="154305">
                <a:moveTo>
                  <a:pt x="419302" y="47029"/>
                </a:moveTo>
                <a:lnTo>
                  <a:pt x="364959" y="47029"/>
                </a:lnTo>
                <a:lnTo>
                  <a:pt x="367737" y="42564"/>
                </a:lnTo>
                <a:lnTo>
                  <a:pt x="371904" y="38794"/>
                </a:lnTo>
                <a:lnTo>
                  <a:pt x="383017" y="32642"/>
                </a:lnTo>
                <a:lnTo>
                  <a:pt x="388870" y="31105"/>
                </a:lnTo>
                <a:lnTo>
                  <a:pt x="395022" y="31105"/>
                </a:lnTo>
                <a:lnTo>
                  <a:pt x="406287" y="32760"/>
                </a:lnTo>
                <a:lnTo>
                  <a:pt x="414333" y="37727"/>
                </a:lnTo>
                <a:lnTo>
                  <a:pt x="419160" y="46006"/>
                </a:lnTo>
                <a:lnTo>
                  <a:pt x="419302" y="47029"/>
                </a:lnTo>
                <a:close/>
              </a:path>
              <a:path w="714375" h="154305">
                <a:moveTo>
                  <a:pt x="312125" y="120699"/>
                </a:moveTo>
                <a:lnTo>
                  <a:pt x="289205" y="120699"/>
                </a:lnTo>
                <a:lnTo>
                  <a:pt x="289205" y="33337"/>
                </a:lnTo>
                <a:lnTo>
                  <a:pt x="312125" y="33337"/>
                </a:lnTo>
                <a:lnTo>
                  <a:pt x="312125" y="44648"/>
                </a:lnTo>
                <a:lnTo>
                  <a:pt x="363773" y="44648"/>
                </a:lnTo>
                <a:lnTo>
                  <a:pt x="364959" y="47029"/>
                </a:lnTo>
                <a:lnTo>
                  <a:pt x="419302" y="47029"/>
                </a:lnTo>
                <a:lnTo>
                  <a:pt x="419922" y="51494"/>
                </a:lnTo>
                <a:lnTo>
                  <a:pt x="326313" y="51494"/>
                </a:lnTo>
                <a:lnTo>
                  <a:pt x="322692" y="52635"/>
                </a:lnTo>
                <a:lnTo>
                  <a:pt x="316243" y="57100"/>
                </a:lnTo>
                <a:lnTo>
                  <a:pt x="313812" y="59432"/>
                </a:lnTo>
                <a:lnTo>
                  <a:pt x="312226" y="61763"/>
                </a:lnTo>
                <a:lnTo>
                  <a:pt x="312125" y="120699"/>
                </a:lnTo>
                <a:close/>
              </a:path>
              <a:path w="714375" h="154305">
                <a:moveTo>
                  <a:pt x="366447" y="120699"/>
                </a:moveTo>
                <a:lnTo>
                  <a:pt x="343230" y="120699"/>
                </a:lnTo>
                <a:lnTo>
                  <a:pt x="343230" y="56157"/>
                </a:lnTo>
                <a:lnTo>
                  <a:pt x="338914" y="51494"/>
                </a:lnTo>
                <a:lnTo>
                  <a:pt x="380388" y="51494"/>
                </a:lnTo>
                <a:lnTo>
                  <a:pt x="376766" y="52585"/>
                </a:lnTo>
                <a:lnTo>
                  <a:pt x="373591" y="54768"/>
                </a:lnTo>
                <a:lnTo>
                  <a:pt x="370515" y="56951"/>
                </a:lnTo>
                <a:lnTo>
                  <a:pt x="368134" y="59283"/>
                </a:lnTo>
                <a:lnTo>
                  <a:pt x="366447" y="61763"/>
                </a:lnTo>
                <a:lnTo>
                  <a:pt x="366447" y="120699"/>
                </a:lnTo>
                <a:close/>
              </a:path>
              <a:path w="714375" h="154305">
                <a:moveTo>
                  <a:pt x="420769" y="120699"/>
                </a:moveTo>
                <a:lnTo>
                  <a:pt x="397552" y="120699"/>
                </a:lnTo>
                <a:lnTo>
                  <a:pt x="397552" y="56157"/>
                </a:lnTo>
                <a:lnTo>
                  <a:pt x="393187" y="51494"/>
                </a:lnTo>
                <a:lnTo>
                  <a:pt x="419922" y="51494"/>
                </a:lnTo>
                <a:lnTo>
                  <a:pt x="420680" y="56951"/>
                </a:lnTo>
                <a:lnTo>
                  <a:pt x="420769" y="120699"/>
                </a:lnTo>
                <a:close/>
              </a:path>
              <a:path w="714375" h="154305">
                <a:moveTo>
                  <a:pt x="519175" y="44350"/>
                </a:moveTo>
                <a:lnTo>
                  <a:pt x="463526" y="44350"/>
                </a:lnTo>
                <a:lnTo>
                  <a:pt x="469172" y="38555"/>
                </a:lnTo>
                <a:lnTo>
                  <a:pt x="475544" y="34416"/>
                </a:lnTo>
                <a:lnTo>
                  <a:pt x="482641" y="31932"/>
                </a:lnTo>
                <a:lnTo>
                  <a:pt x="490464" y="31105"/>
                </a:lnTo>
                <a:lnTo>
                  <a:pt x="498742" y="31867"/>
                </a:lnTo>
                <a:lnTo>
                  <a:pt x="506165" y="34156"/>
                </a:lnTo>
                <a:lnTo>
                  <a:pt x="512732" y="37969"/>
                </a:lnTo>
                <a:lnTo>
                  <a:pt x="518444" y="43309"/>
                </a:lnTo>
                <a:lnTo>
                  <a:pt x="519175" y="44350"/>
                </a:lnTo>
                <a:close/>
              </a:path>
              <a:path w="714375" h="154305">
                <a:moveTo>
                  <a:pt x="463526" y="154037"/>
                </a:moveTo>
                <a:lnTo>
                  <a:pt x="440606" y="154037"/>
                </a:lnTo>
                <a:lnTo>
                  <a:pt x="440606" y="33337"/>
                </a:lnTo>
                <a:lnTo>
                  <a:pt x="463526" y="33337"/>
                </a:lnTo>
                <a:lnTo>
                  <a:pt x="463526" y="44350"/>
                </a:lnTo>
                <a:lnTo>
                  <a:pt x="519175" y="44350"/>
                </a:lnTo>
                <a:lnTo>
                  <a:pt x="523132" y="49987"/>
                </a:lnTo>
                <a:lnTo>
                  <a:pt x="523776" y="51494"/>
                </a:lnTo>
                <a:lnTo>
                  <a:pt x="479550" y="51494"/>
                </a:lnTo>
                <a:lnTo>
                  <a:pt x="475780" y="52486"/>
                </a:lnTo>
                <a:lnTo>
                  <a:pt x="472009" y="54471"/>
                </a:lnTo>
                <a:lnTo>
                  <a:pt x="468239" y="56356"/>
                </a:lnTo>
                <a:lnTo>
                  <a:pt x="465411" y="58687"/>
                </a:lnTo>
                <a:lnTo>
                  <a:pt x="463526" y="61466"/>
                </a:lnTo>
                <a:lnTo>
                  <a:pt x="463526" y="92422"/>
                </a:lnTo>
                <a:lnTo>
                  <a:pt x="479550" y="102393"/>
                </a:lnTo>
                <a:lnTo>
                  <a:pt x="523744" y="102393"/>
                </a:lnTo>
                <a:lnTo>
                  <a:pt x="523215" y="103649"/>
                </a:lnTo>
                <a:lnTo>
                  <a:pt x="519201" y="109537"/>
                </a:lnTo>
                <a:lnTo>
                  <a:pt x="463526" y="109537"/>
                </a:lnTo>
                <a:lnTo>
                  <a:pt x="463526" y="154037"/>
                </a:lnTo>
                <a:close/>
              </a:path>
              <a:path w="714375" h="154305">
                <a:moveTo>
                  <a:pt x="523744" y="102393"/>
                </a:moveTo>
                <a:lnTo>
                  <a:pt x="489869" y="102393"/>
                </a:lnTo>
                <a:lnTo>
                  <a:pt x="495177" y="100062"/>
                </a:lnTo>
                <a:lnTo>
                  <a:pt x="499245" y="95398"/>
                </a:lnTo>
                <a:lnTo>
                  <a:pt x="503313" y="90636"/>
                </a:lnTo>
                <a:lnTo>
                  <a:pt x="505347" y="84484"/>
                </a:lnTo>
                <a:lnTo>
                  <a:pt x="505347" y="69304"/>
                </a:lnTo>
                <a:lnTo>
                  <a:pt x="503313" y="63152"/>
                </a:lnTo>
                <a:lnTo>
                  <a:pt x="495177" y="53826"/>
                </a:lnTo>
                <a:lnTo>
                  <a:pt x="489869" y="51494"/>
                </a:lnTo>
                <a:lnTo>
                  <a:pt x="523776" y="51494"/>
                </a:lnTo>
                <a:lnTo>
                  <a:pt x="526480" y="57819"/>
                </a:lnTo>
                <a:lnTo>
                  <a:pt x="528489" y="66805"/>
                </a:lnTo>
                <a:lnTo>
                  <a:pt x="529159" y="76944"/>
                </a:lnTo>
                <a:lnTo>
                  <a:pt x="528499" y="86906"/>
                </a:lnTo>
                <a:lnTo>
                  <a:pt x="526517" y="95808"/>
                </a:lnTo>
                <a:lnTo>
                  <a:pt x="523744" y="102393"/>
                </a:lnTo>
                <a:close/>
              </a:path>
              <a:path w="714375" h="154305">
                <a:moveTo>
                  <a:pt x="490464" y="122932"/>
                </a:moveTo>
                <a:lnTo>
                  <a:pt x="482474" y="122094"/>
                </a:lnTo>
                <a:lnTo>
                  <a:pt x="475321" y="119583"/>
                </a:lnTo>
                <a:lnTo>
                  <a:pt x="469005" y="115397"/>
                </a:lnTo>
                <a:lnTo>
                  <a:pt x="463526" y="109537"/>
                </a:lnTo>
                <a:lnTo>
                  <a:pt x="519201" y="109537"/>
                </a:lnTo>
                <a:lnTo>
                  <a:pt x="490464" y="122932"/>
                </a:lnTo>
                <a:close/>
              </a:path>
              <a:path w="714375" h="154305">
                <a:moveTo>
                  <a:pt x="567126" y="120699"/>
                </a:moveTo>
                <a:lnTo>
                  <a:pt x="544206" y="120699"/>
                </a:lnTo>
                <a:lnTo>
                  <a:pt x="544206" y="0"/>
                </a:lnTo>
                <a:lnTo>
                  <a:pt x="567126" y="0"/>
                </a:lnTo>
                <a:lnTo>
                  <a:pt x="567126" y="120699"/>
                </a:lnTo>
                <a:close/>
              </a:path>
              <a:path w="714375" h="154305">
                <a:moveTo>
                  <a:pt x="637087" y="122932"/>
                </a:moveTo>
                <a:lnTo>
                  <a:pt x="630241" y="122932"/>
                </a:lnTo>
                <a:lnTo>
                  <a:pt x="620372" y="122132"/>
                </a:lnTo>
                <a:lnTo>
                  <a:pt x="586746" y="95436"/>
                </a:lnTo>
                <a:lnTo>
                  <a:pt x="583509" y="76944"/>
                </a:lnTo>
                <a:lnTo>
                  <a:pt x="584318" y="67530"/>
                </a:lnTo>
                <a:lnTo>
                  <a:pt x="611005" y="34379"/>
                </a:lnTo>
                <a:lnTo>
                  <a:pt x="628753" y="31105"/>
                </a:lnTo>
                <a:lnTo>
                  <a:pt x="637980" y="31942"/>
                </a:lnTo>
                <a:lnTo>
                  <a:pt x="646314" y="34453"/>
                </a:lnTo>
                <a:lnTo>
                  <a:pt x="653756" y="38639"/>
                </a:lnTo>
                <a:lnTo>
                  <a:pt x="660304" y="44499"/>
                </a:lnTo>
                <a:lnTo>
                  <a:pt x="663975" y="49410"/>
                </a:lnTo>
                <a:lnTo>
                  <a:pt x="622700" y="49410"/>
                </a:lnTo>
                <a:lnTo>
                  <a:pt x="617739" y="51246"/>
                </a:lnTo>
                <a:lnTo>
                  <a:pt x="610000" y="58588"/>
                </a:lnTo>
                <a:lnTo>
                  <a:pt x="607768" y="63202"/>
                </a:lnTo>
                <a:lnTo>
                  <a:pt x="607173" y="68758"/>
                </a:lnTo>
                <a:lnTo>
                  <a:pt x="671672" y="68758"/>
                </a:lnTo>
                <a:lnTo>
                  <a:pt x="671745" y="69056"/>
                </a:lnTo>
                <a:lnTo>
                  <a:pt x="672508" y="79325"/>
                </a:lnTo>
                <a:lnTo>
                  <a:pt x="672508" y="84385"/>
                </a:lnTo>
                <a:lnTo>
                  <a:pt x="607619" y="84385"/>
                </a:lnTo>
                <a:lnTo>
                  <a:pt x="608314" y="89941"/>
                </a:lnTo>
                <a:lnTo>
                  <a:pt x="610794" y="94704"/>
                </a:lnTo>
                <a:lnTo>
                  <a:pt x="619327" y="102641"/>
                </a:lnTo>
                <a:lnTo>
                  <a:pt x="625231" y="104626"/>
                </a:lnTo>
                <a:lnTo>
                  <a:pt x="662108" y="104626"/>
                </a:lnTo>
                <a:lnTo>
                  <a:pt x="666257" y="110728"/>
                </a:lnTo>
                <a:lnTo>
                  <a:pt x="661892" y="114696"/>
                </a:lnTo>
                <a:lnTo>
                  <a:pt x="656484" y="117723"/>
                </a:lnTo>
                <a:lnTo>
                  <a:pt x="643685" y="121890"/>
                </a:lnTo>
                <a:lnTo>
                  <a:pt x="637087" y="122932"/>
                </a:lnTo>
                <a:close/>
              </a:path>
              <a:path w="714375" h="154305">
                <a:moveTo>
                  <a:pt x="671672" y="68758"/>
                </a:moveTo>
                <a:lnTo>
                  <a:pt x="650333" y="68758"/>
                </a:lnTo>
                <a:lnTo>
                  <a:pt x="649936" y="63003"/>
                </a:lnTo>
                <a:lnTo>
                  <a:pt x="647753" y="58340"/>
                </a:lnTo>
                <a:lnTo>
                  <a:pt x="639816" y="51196"/>
                </a:lnTo>
                <a:lnTo>
                  <a:pt x="634805" y="49410"/>
                </a:lnTo>
                <a:lnTo>
                  <a:pt x="663975" y="49410"/>
                </a:lnTo>
                <a:lnTo>
                  <a:pt x="665643" y="51643"/>
                </a:lnTo>
                <a:lnTo>
                  <a:pt x="669457" y="59828"/>
                </a:lnTo>
                <a:lnTo>
                  <a:pt x="671672" y="68758"/>
                </a:lnTo>
                <a:close/>
              </a:path>
              <a:path w="714375" h="154305">
                <a:moveTo>
                  <a:pt x="662108" y="104626"/>
                </a:moveTo>
                <a:lnTo>
                  <a:pt x="636343" y="104626"/>
                </a:lnTo>
                <a:lnTo>
                  <a:pt x="640361" y="103882"/>
                </a:lnTo>
                <a:lnTo>
                  <a:pt x="644826" y="102393"/>
                </a:lnTo>
                <a:lnTo>
                  <a:pt x="649291" y="100806"/>
                </a:lnTo>
                <a:lnTo>
                  <a:pt x="653061" y="98623"/>
                </a:lnTo>
                <a:lnTo>
                  <a:pt x="656137" y="95845"/>
                </a:lnTo>
                <a:lnTo>
                  <a:pt x="662108" y="104626"/>
                </a:lnTo>
                <a:close/>
              </a:path>
              <a:path w="714375" h="154305">
                <a:moveTo>
                  <a:pt x="703159" y="61317"/>
                </a:moveTo>
                <a:lnTo>
                  <a:pt x="695222" y="61317"/>
                </a:lnTo>
                <a:lnTo>
                  <a:pt x="691749" y="59878"/>
                </a:lnTo>
                <a:lnTo>
                  <a:pt x="688772" y="57001"/>
                </a:lnTo>
                <a:lnTo>
                  <a:pt x="685895" y="54123"/>
                </a:lnTo>
                <a:lnTo>
                  <a:pt x="684456" y="50700"/>
                </a:lnTo>
                <a:lnTo>
                  <a:pt x="684456" y="42763"/>
                </a:lnTo>
                <a:lnTo>
                  <a:pt x="685895" y="39340"/>
                </a:lnTo>
                <a:lnTo>
                  <a:pt x="691749" y="33486"/>
                </a:lnTo>
                <a:lnTo>
                  <a:pt x="695222" y="31998"/>
                </a:lnTo>
                <a:lnTo>
                  <a:pt x="703159" y="31998"/>
                </a:lnTo>
                <a:lnTo>
                  <a:pt x="706582" y="33486"/>
                </a:lnTo>
                <a:lnTo>
                  <a:pt x="709460" y="36462"/>
                </a:lnTo>
                <a:lnTo>
                  <a:pt x="712337" y="39340"/>
                </a:lnTo>
                <a:lnTo>
                  <a:pt x="713776" y="42763"/>
                </a:lnTo>
                <a:lnTo>
                  <a:pt x="713776" y="50700"/>
                </a:lnTo>
                <a:lnTo>
                  <a:pt x="712337" y="54123"/>
                </a:lnTo>
                <a:lnTo>
                  <a:pt x="706582" y="59878"/>
                </a:lnTo>
                <a:lnTo>
                  <a:pt x="703159" y="61317"/>
                </a:lnTo>
                <a:close/>
              </a:path>
              <a:path w="714375" h="154305">
                <a:moveTo>
                  <a:pt x="703159" y="122634"/>
                </a:moveTo>
                <a:lnTo>
                  <a:pt x="695222" y="122634"/>
                </a:lnTo>
                <a:lnTo>
                  <a:pt x="691749" y="121195"/>
                </a:lnTo>
                <a:lnTo>
                  <a:pt x="688772" y="118318"/>
                </a:lnTo>
                <a:lnTo>
                  <a:pt x="685895" y="115441"/>
                </a:lnTo>
                <a:lnTo>
                  <a:pt x="684456" y="112017"/>
                </a:lnTo>
                <a:lnTo>
                  <a:pt x="684456" y="104080"/>
                </a:lnTo>
                <a:lnTo>
                  <a:pt x="685895" y="100657"/>
                </a:lnTo>
                <a:lnTo>
                  <a:pt x="691749" y="94803"/>
                </a:lnTo>
                <a:lnTo>
                  <a:pt x="695222" y="93315"/>
                </a:lnTo>
                <a:lnTo>
                  <a:pt x="703159" y="93315"/>
                </a:lnTo>
                <a:lnTo>
                  <a:pt x="706582" y="94803"/>
                </a:lnTo>
                <a:lnTo>
                  <a:pt x="709460" y="97780"/>
                </a:lnTo>
                <a:lnTo>
                  <a:pt x="712337" y="100657"/>
                </a:lnTo>
                <a:lnTo>
                  <a:pt x="713776" y="104080"/>
                </a:lnTo>
                <a:lnTo>
                  <a:pt x="713776" y="112017"/>
                </a:lnTo>
                <a:lnTo>
                  <a:pt x="712337" y="115441"/>
                </a:lnTo>
                <a:lnTo>
                  <a:pt x="706582" y="121195"/>
                </a:lnTo>
                <a:lnTo>
                  <a:pt x="703159" y="122634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5249" y="1162308"/>
            <a:ext cx="1078230" cy="135255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30480" algn="ctr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252" y="1848228"/>
            <a:ext cx="1670822" cy="1580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0662" y="2096027"/>
            <a:ext cx="2030270" cy="1579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5871" y="2343528"/>
            <a:ext cx="1898892" cy="15805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8525" y="1745300"/>
            <a:ext cx="4012488" cy="281575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615425" y="4762202"/>
            <a:ext cx="19596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Source</a:t>
            </a:r>
            <a:r>
              <a:rPr sz="600" dirty="0">
                <a:latin typeface="Arial MT"/>
                <a:cs typeface="Arial MT"/>
              </a:rPr>
              <a:t>:</a:t>
            </a:r>
            <a:r>
              <a:rPr sz="600" spc="-5" dirty="0">
                <a:latin typeface="Arial MT"/>
                <a:cs typeface="Arial MT"/>
              </a:rPr>
              <a:t> https://research.google.com/pubs/pub36249.html</a:t>
            </a:r>
            <a:endParaRPr sz="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108"/>
            <a:ext cx="4631756" cy="30390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63703" y="1302874"/>
            <a:ext cx="1126490" cy="200025"/>
          </a:xfrm>
          <a:custGeom>
            <a:avLst/>
            <a:gdLst/>
            <a:ahLst/>
            <a:cxnLst/>
            <a:rect l="l" t="t" r="r" b="b"/>
            <a:pathLst>
              <a:path w="1126489" h="200025">
                <a:moveTo>
                  <a:pt x="25251" y="65633"/>
                </a:moveTo>
                <a:lnTo>
                  <a:pt x="15031" y="65633"/>
                </a:lnTo>
                <a:lnTo>
                  <a:pt x="10269" y="63648"/>
                </a:lnTo>
                <a:lnTo>
                  <a:pt x="6101" y="59680"/>
                </a:lnTo>
                <a:lnTo>
                  <a:pt x="2033" y="55612"/>
                </a:lnTo>
                <a:lnTo>
                  <a:pt x="0" y="49807"/>
                </a:lnTo>
                <a:lnTo>
                  <a:pt x="0" y="33635"/>
                </a:lnTo>
                <a:lnTo>
                  <a:pt x="2133" y="25648"/>
                </a:lnTo>
                <a:lnTo>
                  <a:pt x="10666" y="10963"/>
                </a:lnTo>
                <a:lnTo>
                  <a:pt x="16420" y="4861"/>
                </a:lnTo>
                <a:lnTo>
                  <a:pt x="23663" y="0"/>
                </a:lnTo>
                <a:lnTo>
                  <a:pt x="36165" y="10120"/>
                </a:lnTo>
                <a:lnTo>
                  <a:pt x="32494" y="12104"/>
                </a:lnTo>
                <a:lnTo>
                  <a:pt x="28872" y="15180"/>
                </a:lnTo>
                <a:lnTo>
                  <a:pt x="21728" y="23514"/>
                </a:lnTo>
                <a:lnTo>
                  <a:pt x="19397" y="27682"/>
                </a:lnTo>
                <a:lnTo>
                  <a:pt x="18305" y="31849"/>
                </a:lnTo>
                <a:lnTo>
                  <a:pt x="29160" y="31849"/>
                </a:lnTo>
                <a:lnTo>
                  <a:pt x="31055" y="32642"/>
                </a:lnTo>
                <a:lnTo>
                  <a:pt x="33932" y="35718"/>
                </a:lnTo>
                <a:lnTo>
                  <a:pt x="36909" y="38695"/>
                </a:lnTo>
                <a:lnTo>
                  <a:pt x="38397" y="42664"/>
                </a:lnTo>
                <a:lnTo>
                  <a:pt x="38397" y="52486"/>
                </a:lnTo>
                <a:lnTo>
                  <a:pt x="36611" y="56703"/>
                </a:lnTo>
                <a:lnTo>
                  <a:pt x="29467" y="63847"/>
                </a:lnTo>
                <a:lnTo>
                  <a:pt x="25251" y="65633"/>
                </a:lnTo>
                <a:close/>
              </a:path>
              <a:path w="1126489" h="200025">
                <a:moveTo>
                  <a:pt x="29160" y="31849"/>
                </a:moveTo>
                <a:lnTo>
                  <a:pt x="18305" y="31849"/>
                </a:lnTo>
                <a:lnTo>
                  <a:pt x="18801" y="31353"/>
                </a:lnTo>
                <a:lnTo>
                  <a:pt x="20339" y="31105"/>
                </a:lnTo>
                <a:lnTo>
                  <a:pt x="27384" y="31105"/>
                </a:lnTo>
                <a:lnTo>
                  <a:pt x="29160" y="31849"/>
                </a:lnTo>
                <a:close/>
              </a:path>
              <a:path w="1126489" h="200025">
                <a:moveTo>
                  <a:pt x="71883" y="65633"/>
                </a:moveTo>
                <a:lnTo>
                  <a:pt x="61466" y="65633"/>
                </a:lnTo>
                <a:lnTo>
                  <a:pt x="56753" y="63648"/>
                </a:lnTo>
                <a:lnTo>
                  <a:pt x="52685" y="59680"/>
                </a:lnTo>
                <a:lnTo>
                  <a:pt x="48716" y="55612"/>
                </a:lnTo>
                <a:lnTo>
                  <a:pt x="46732" y="49807"/>
                </a:lnTo>
                <a:lnTo>
                  <a:pt x="46732" y="33635"/>
                </a:lnTo>
                <a:lnTo>
                  <a:pt x="48815" y="25648"/>
                </a:lnTo>
                <a:lnTo>
                  <a:pt x="57150" y="10963"/>
                </a:lnTo>
                <a:lnTo>
                  <a:pt x="62805" y="4861"/>
                </a:lnTo>
                <a:lnTo>
                  <a:pt x="69949" y="0"/>
                </a:lnTo>
                <a:lnTo>
                  <a:pt x="82748" y="10120"/>
                </a:lnTo>
                <a:lnTo>
                  <a:pt x="79573" y="11807"/>
                </a:lnTo>
                <a:lnTo>
                  <a:pt x="76051" y="14783"/>
                </a:lnTo>
                <a:lnTo>
                  <a:pt x="68312" y="23316"/>
                </a:lnTo>
                <a:lnTo>
                  <a:pt x="65930" y="27582"/>
                </a:lnTo>
                <a:lnTo>
                  <a:pt x="65037" y="31849"/>
                </a:lnTo>
                <a:lnTo>
                  <a:pt x="75521" y="31849"/>
                </a:lnTo>
                <a:lnTo>
                  <a:pt x="77390" y="32642"/>
                </a:lnTo>
                <a:lnTo>
                  <a:pt x="80367" y="35718"/>
                </a:lnTo>
                <a:lnTo>
                  <a:pt x="83343" y="38695"/>
                </a:lnTo>
                <a:lnTo>
                  <a:pt x="84832" y="42664"/>
                </a:lnTo>
                <a:lnTo>
                  <a:pt x="84832" y="52486"/>
                </a:lnTo>
                <a:lnTo>
                  <a:pt x="83095" y="56703"/>
                </a:lnTo>
                <a:lnTo>
                  <a:pt x="76150" y="63847"/>
                </a:lnTo>
                <a:lnTo>
                  <a:pt x="71883" y="65633"/>
                </a:lnTo>
                <a:close/>
              </a:path>
              <a:path w="1126489" h="200025">
                <a:moveTo>
                  <a:pt x="75521" y="31849"/>
                </a:moveTo>
                <a:lnTo>
                  <a:pt x="65037" y="31849"/>
                </a:lnTo>
                <a:lnTo>
                  <a:pt x="65434" y="31353"/>
                </a:lnTo>
                <a:lnTo>
                  <a:pt x="66923" y="31105"/>
                </a:lnTo>
                <a:lnTo>
                  <a:pt x="73769" y="31105"/>
                </a:lnTo>
                <a:lnTo>
                  <a:pt x="75521" y="31849"/>
                </a:lnTo>
                <a:close/>
              </a:path>
              <a:path w="1126489" h="200025">
                <a:moveTo>
                  <a:pt x="143324" y="154781"/>
                </a:moveTo>
                <a:lnTo>
                  <a:pt x="110880" y="154781"/>
                </a:lnTo>
                <a:lnTo>
                  <a:pt x="110880" y="2232"/>
                </a:lnTo>
                <a:lnTo>
                  <a:pt x="143324" y="2232"/>
                </a:lnTo>
                <a:lnTo>
                  <a:pt x="143324" y="62210"/>
                </a:lnTo>
                <a:lnTo>
                  <a:pt x="248099" y="62210"/>
                </a:lnTo>
                <a:lnTo>
                  <a:pt x="248099" y="90785"/>
                </a:lnTo>
                <a:lnTo>
                  <a:pt x="143324" y="90785"/>
                </a:lnTo>
                <a:lnTo>
                  <a:pt x="143324" y="154781"/>
                </a:lnTo>
                <a:close/>
              </a:path>
              <a:path w="1126489" h="200025">
                <a:moveTo>
                  <a:pt x="248099" y="62210"/>
                </a:moveTo>
                <a:lnTo>
                  <a:pt x="215357" y="62210"/>
                </a:lnTo>
                <a:lnTo>
                  <a:pt x="215357" y="2232"/>
                </a:lnTo>
                <a:lnTo>
                  <a:pt x="248099" y="2232"/>
                </a:lnTo>
                <a:lnTo>
                  <a:pt x="248099" y="62210"/>
                </a:lnTo>
                <a:close/>
              </a:path>
              <a:path w="1126489" h="200025">
                <a:moveTo>
                  <a:pt x="248099" y="154781"/>
                </a:moveTo>
                <a:lnTo>
                  <a:pt x="215357" y="154781"/>
                </a:lnTo>
                <a:lnTo>
                  <a:pt x="215357" y="90785"/>
                </a:lnTo>
                <a:lnTo>
                  <a:pt x="248099" y="90785"/>
                </a:lnTo>
                <a:lnTo>
                  <a:pt x="248099" y="154781"/>
                </a:lnTo>
                <a:close/>
              </a:path>
              <a:path w="1126489" h="200025">
                <a:moveTo>
                  <a:pt x="328587" y="157460"/>
                </a:moveTo>
                <a:lnTo>
                  <a:pt x="286618" y="141089"/>
                </a:lnTo>
                <a:lnTo>
                  <a:pt x="270247" y="99417"/>
                </a:lnTo>
                <a:lnTo>
                  <a:pt x="271270" y="87399"/>
                </a:lnTo>
                <a:lnTo>
                  <a:pt x="295380" y="50880"/>
                </a:lnTo>
                <a:lnTo>
                  <a:pt x="328587" y="41671"/>
                </a:lnTo>
                <a:lnTo>
                  <a:pt x="340810" y="42695"/>
                </a:lnTo>
                <a:lnTo>
                  <a:pt x="377784" y="66712"/>
                </a:lnTo>
                <a:lnTo>
                  <a:pt x="378157" y="67419"/>
                </a:lnTo>
                <a:lnTo>
                  <a:pt x="320451" y="67419"/>
                </a:lnTo>
                <a:lnTo>
                  <a:pt x="313704" y="70395"/>
                </a:lnTo>
                <a:lnTo>
                  <a:pt x="303088" y="82202"/>
                </a:lnTo>
                <a:lnTo>
                  <a:pt x="300459" y="89892"/>
                </a:lnTo>
                <a:lnTo>
                  <a:pt x="300459" y="109239"/>
                </a:lnTo>
                <a:lnTo>
                  <a:pt x="303088" y="117078"/>
                </a:lnTo>
                <a:lnTo>
                  <a:pt x="308347" y="122932"/>
                </a:lnTo>
                <a:lnTo>
                  <a:pt x="313704" y="128785"/>
                </a:lnTo>
                <a:lnTo>
                  <a:pt x="320451" y="131712"/>
                </a:lnTo>
                <a:lnTo>
                  <a:pt x="378187" y="131712"/>
                </a:lnTo>
                <a:lnTo>
                  <a:pt x="377784" y="132484"/>
                </a:lnTo>
                <a:lnTo>
                  <a:pt x="370557" y="141237"/>
                </a:lnTo>
                <a:lnTo>
                  <a:pt x="361795" y="148335"/>
                </a:lnTo>
                <a:lnTo>
                  <a:pt x="351879" y="153404"/>
                </a:lnTo>
                <a:lnTo>
                  <a:pt x="340810" y="156446"/>
                </a:lnTo>
                <a:lnTo>
                  <a:pt x="328587" y="157460"/>
                </a:lnTo>
                <a:close/>
              </a:path>
              <a:path w="1126489" h="200025">
                <a:moveTo>
                  <a:pt x="378187" y="131712"/>
                </a:moveTo>
                <a:lnTo>
                  <a:pt x="336922" y="131712"/>
                </a:lnTo>
                <a:lnTo>
                  <a:pt x="343718" y="128736"/>
                </a:lnTo>
                <a:lnTo>
                  <a:pt x="348977" y="122783"/>
                </a:lnTo>
                <a:lnTo>
                  <a:pt x="354235" y="116730"/>
                </a:lnTo>
                <a:lnTo>
                  <a:pt x="356764" y="109239"/>
                </a:lnTo>
                <a:lnTo>
                  <a:pt x="356865" y="90289"/>
                </a:lnTo>
                <a:lnTo>
                  <a:pt x="354235" y="82698"/>
                </a:lnTo>
                <a:lnTo>
                  <a:pt x="348850" y="76497"/>
                </a:lnTo>
                <a:lnTo>
                  <a:pt x="343718" y="70494"/>
                </a:lnTo>
                <a:lnTo>
                  <a:pt x="336922" y="67419"/>
                </a:lnTo>
                <a:lnTo>
                  <a:pt x="378157" y="67419"/>
                </a:lnTo>
                <a:lnTo>
                  <a:pt x="382947" y="76497"/>
                </a:lnTo>
                <a:lnTo>
                  <a:pt x="386044" y="87399"/>
                </a:lnTo>
                <a:lnTo>
                  <a:pt x="387077" y="99417"/>
                </a:lnTo>
                <a:lnTo>
                  <a:pt x="386044" y="111574"/>
                </a:lnTo>
                <a:lnTo>
                  <a:pt x="382947" y="122597"/>
                </a:lnTo>
                <a:lnTo>
                  <a:pt x="378187" y="131712"/>
                </a:lnTo>
                <a:close/>
              </a:path>
              <a:path w="1126489" h="200025">
                <a:moveTo>
                  <a:pt x="443581" y="44350"/>
                </a:moveTo>
                <a:lnTo>
                  <a:pt x="414262" y="44350"/>
                </a:lnTo>
                <a:lnTo>
                  <a:pt x="414262" y="14138"/>
                </a:lnTo>
                <a:lnTo>
                  <a:pt x="443581" y="14138"/>
                </a:lnTo>
                <a:lnTo>
                  <a:pt x="443581" y="44350"/>
                </a:lnTo>
                <a:close/>
              </a:path>
              <a:path w="1126489" h="200025">
                <a:moveTo>
                  <a:pt x="465905" y="69800"/>
                </a:moveTo>
                <a:lnTo>
                  <a:pt x="395956" y="69800"/>
                </a:lnTo>
                <a:lnTo>
                  <a:pt x="395956" y="44350"/>
                </a:lnTo>
                <a:lnTo>
                  <a:pt x="465905" y="44350"/>
                </a:lnTo>
                <a:lnTo>
                  <a:pt x="465905" y="69800"/>
                </a:lnTo>
                <a:close/>
              </a:path>
              <a:path w="1126489" h="200025">
                <a:moveTo>
                  <a:pt x="456777" y="157460"/>
                </a:moveTo>
                <a:lnTo>
                  <a:pt x="445665" y="157460"/>
                </a:lnTo>
                <a:lnTo>
                  <a:pt x="431926" y="155581"/>
                </a:lnTo>
                <a:lnTo>
                  <a:pt x="422113" y="149944"/>
                </a:lnTo>
                <a:lnTo>
                  <a:pt x="416225" y="140549"/>
                </a:lnTo>
                <a:lnTo>
                  <a:pt x="414262" y="127396"/>
                </a:lnTo>
                <a:lnTo>
                  <a:pt x="414262" y="69800"/>
                </a:lnTo>
                <a:lnTo>
                  <a:pt x="443581" y="69800"/>
                </a:lnTo>
                <a:lnTo>
                  <a:pt x="443581" y="123080"/>
                </a:lnTo>
                <a:lnTo>
                  <a:pt x="444424" y="126007"/>
                </a:lnTo>
                <a:lnTo>
                  <a:pt x="446228" y="128438"/>
                </a:lnTo>
                <a:lnTo>
                  <a:pt x="447897" y="130571"/>
                </a:lnTo>
                <a:lnTo>
                  <a:pt x="450377" y="131712"/>
                </a:lnTo>
                <a:lnTo>
                  <a:pt x="464580" y="131712"/>
                </a:lnTo>
                <a:lnTo>
                  <a:pt x="469775" y="150465"/>
                </a:lnTo>
                <a:lnTo>
                  <a:pt x="464814" y="155128"/>
                </a:lnTo>
                <a:lnTo>
                  <a:pt x="456777" y="157460"/>
                </a:lnTo>
                <a:close/>
              </a:path>
              <a:path w="1126489" h="200025">
                <a:moveTo>
                  <a:pt x="464580" y="131712"/>
                </a:moveTo>
                <a:lnTo>
                  <a:pt x="458117" y="131712"/>
                </a:lnTo>
                <a:lnTo>
                  <a:pt x="461490" y="130621"/>
                </a:lnTo>
                <a:lnTo>
                  <a:pt x="463673" y="128438"/>
                </a:lnTo>
                <a:lnTo>
                  <a:pt x="464580" y="131712"/>
                </a:lnTo>
                <a:close/>
              </a:path>
              <a:path w="1126489" h="200025">
                <a:moveTo>
                  <a:pt x="545950" y="34825"/>
                </a:moveTo>
                <a:lnTo>
                  <a:pt x="539699" y="34825"/>
                </a:lnTo>
                <a:lnTo>
                  <a:pt x="536028" y="33287"/>
                </a:lnTo>
                <a:lnTo>
                  <a:pt x="530075" y="27136"/>
                </a:lnTo>
                <a:lnTo>
                  <a:pt x="528661" y="23366"/>
                </a:lnTo>
                <a:lnTo>
                  <a:pt x="528587" y="13245"/>
                </a:lnTo>
                <a:lnTo>
                  <a:pt x="530373" y="8929"/>
                </a:lnTo>
                <a:lnTo>
                  <a:pt x="537516" y="1785"/>
                </a:lnTo>
                <a:lnTo>
                  <a:pt x="541733" y="0"/>
                </a:lnTo>
                <a:lnTo>
                  <a:pt x="551953" y="0"/>
                </a:lnTo>
                <a:lnTo>
                  <a:pt x="556665" y="2033"/>
                </a:lnTo>
                <a:lnTo>
                  <a:pt x="560733" y="6101"/>
                </a:lnTo>
                <a:lnTo>
                  <a:pt x="564901" y="10169"/>
                </a:lnTo>
                <a:lnTo>
                  <a:pt x="566984" y="15924"/>
                </a:lnTo>
                <a:lnTo>
                  <a:pt x="566984" y="31998"/>
                </a:lnTo>
                <a:lnTo>
                  <a:pt x="566507" y="33783"/>
                </a:lnTo>
                <a:lnTo>
                  <a:pt x="548678" y="33783"/>
                </a:lnTo>
                <a:lnTo>
                  <a:pt x="547488" y="34478"/>
                </a:lnTo>
                <a:lnTo>
                  <a:pt x="545950" y="34825"/>
                </a:lnTo>
                <a:close/>
              </a:path>
              <a:path w="1126489" h="200025">
                <a:moveTo>
                  <a:pt x="543469" y="65782"/>
                </a:moveTo>
                <a:lnTo>
                  <a:pt x="530819" y="55512"/>
                </a:lnTo>
                <a:lnTo>
                  <a:pt x="534490" y="53528"/>
                </a:lnTo>
                <a:lnTo>
                  <a:pt x="538112" y="50452"/>
                </a:lnTo>
                <a:lnTo>
                  <a:pt x="545255" y="42118"/>
                </a:lnTo>
                <a:lnTo>
                  <a:pt x="547587" y="37951"/>
                </a:lnTo>
                <a:lnTo>
                  <a:pt x="548678" y="33783"/>
                </a:lnTo>
                <a:lnTo>
                  <a:pt x="566507" y="33783"/>
                </a:lnTo>
                <a:lnTo>
                  <a:pt x="564851" y="39985"/>
                </a:lnTo>
                <a:lnTo>
                  <a:pt x="556318" y="54669"/>
                </a:lnTo>
                <a:lnTo>
                  <a:pt x="550613" y="60821"/>
                </a:lnTo>
                <a:lnTo>
                  <a:pt x="543469" y="65782"/>
                </a:lnTo>
                <a:close/>
              </a:path>
              <a:path w="1126489" h="200025">
                <a:moveTo>
                  <a:pt x="499764" y="34825"/>
                </a:moveTo>
                <a:lnTo>
                  <a:pt x="493314" y="34825"/>
                </a:lnTo>
                <a:lnTo>
                  <a:pt x="489594" y="33287"/>
                </a:lnTo>
                <a:lnTo>
                  <a:pt x="483640" y="27136"/>
                </a:lnTo>
                <a:lnTo>
                  <a:pt x="482227" y="23366"/>
                </a:lnTo>
                <a:lnTo>
                  <a:pt x="482152" y="13245"/>
                </a:lnTo>
                <a:lnTo>
                  <a:pt x="483889" y="8929"/>
                </a:lnTo>
                <a:lnTo>
                  <a:pt x="487361" y="5357"/>
                </a:lnTo>
                <a:lnTo>
                  <a:pt x="490933" y="1785"/>
                </a:lnTo>
                <a:lnTo>
                  <a:pt x="495150" y="0"/>
                </a:lnTo>
                <a:lnTo>
                  <a:pt x="505766" y="0"/>
                </a:lnTo>
                <a:lnTo>
                  <a:pt x="510628" y="2182"/>
                </a:lnTo>
                <a:lnTo>
                  <a:pt x="518565" y="10914"/>
                </a:lnTo>
                <a:lnTo>
                  <a:pt x="520550" y="16519"/>
                </a:lnTo>
                <a:lnTo>
                  <a:pt x="520550" y="31998"/>
                </a:lnTo>
                <a:lnTo>
                  <a:pt x="520062" y="33783"/>
                </a:lnTo>
                <a:lnTo>
                  <a:pt x="502095" y="33783"/>
                </a:lnTo>
                <a:lnTo>
                  <a:pt x="501202" y="34478"/>
                </a:lnTo>
                <a:lnTo>
                  <a:pt x="499764" y="34825"/>
                </a:lnTo>
                <a:close/>
              </a:path>
              <a:path w="1126489" h="200025">
                <a:moveTo>
                  <a:pt x="497035" y="65782"/>
                </a:moveTo>
                <a:lnTo>
                  <a:pt x="484533" y="55512"/>
                </a:lnTo>
                <a:lnTo>
                  <a:pt x="488006" y="53826"/>
                </a:lnTo>
                <a:lnTo>
                  <a:pt x="491578" y="50849"/>
                </a:lnTo>
                <a:lnTo>
                  <a:pt x="495249" y="46583"/>
                </a:lnTo>
                <a:lnTo>
                  <a:pt x="498920" y="42217"/>
                </a:lnTo>
                <a:lnTo>
                  <a:pt x="501202" y="37951"/>
                </a:lnTo>
                <a:lnTo>
                  <a:pt x="502095" y="33783"/>
                </a:lnTo>
                <a:lnTo>
                  <a:pt x="520062" y="33783"/>
                </a:lnTo>
                <a:lnTo>
                  <a:pt x="518367" y="39985"/>
                </a:lnTo>
                <a:lnTo>
                  <a:pt x="514001" y="47327"/>
                </a:lnTo>
                <a:lnTo>
                  <a:pt x="509735" y="54669"/>
                </a:lnTo>
                <a:lnTo>
                  <a:pt x="504080" y="60821"/>
                </a:lnTo>
                <a:lnTo>
                  <a:pt x="497035" y="65782"/>
                </a:lnTo>
                <a:close/>
              </a:path>
              <a:path w="1126489" h="200025">
                <a:moveTo>
                  <a:pt x="682361" y="154781"/>
                </a:moveTo>
                <a:lnTo>
                  <a:pt x="649917" y="154781"/>
                </a:lnTo>
                <a:lnTo>
                  <a:pt x="649917" y="2232"/>
                </a:lnTo>
                <a:lnTo>
                  <a:pt x="682361" y="2232"/>
                </a:lnTo>
                <a:lnTo>
                  <a:pt x="682361" y="70395"/>
                </a:lnTo>
                <a:lnTo>
                  <a:pt x="718744" y="70395"/>
                </a:lnTo>
                <a:lnTo>
                  <a:pt x="715848" y="73818"/>
                </a:lnTo>
                <a:lnTo>
                  <a:pt x="731758" y="93761"/>
                </a:lnTo>
                <a:lnTo>
                  <a:pt x="694267" y="93761"/>
                </a:lnTo>
                <a:lnTo>
                  <a:pt x="682361" y="107900"/>
                </a:lnTo>
                <a:lnTo>
                  <a:pt x="682361" y="154781"/>
                </a:lnTo>
                <a:close/>
              </a:path>
              <a:path w="1126489" h="200025">
                <a:moveTo>
                  <a:pt x="718744" y="70395"/>
                </a:moveTo>
                <a:lnTo>
                  <a:pt x="682361" y="70395"/>
                </a:lnTo>
                <a:lnTo>
                  <a:pt x="736386" y="2232"/>
                </a:lnTo>
                <a:lnTo>
                  <a:pt x="776421" y="2232"/>
                </a:lnTo>
                <a:lnTo>
                  <a:pt x="718744" y="70395"/>
                </a:lnTo>
                <a:close/>
              </a:path>
              <a:path w="1126489" h="200025">
                <a:moveTo>
                  <a:pt x="780439" y="154781"/>
                </a:moveTo>
                <a:lnTo>
                  <a:pt x="740553" y="154781"/>
                </a:lnTo>
                <a:lnTo>
                  <a:pt x="694267" y="93761"/>
                </a:lnTo>
                <a:lnTo>
                  <a:pt x="731758" y="93761"/>
                </a:lnTo>
                <a:lnTo>
                  <a:pt x="780439" y="154781"/>
                </a:lnTo>
                <a:close/>
              </a:path>
              <a:path w="1126489" h="200025">
                <a:moveTo>
                  <a:pt x="846503" y="157460"/>
                </a:moveTo>
                <a:lnTo>
                  <a:pt x="803938" y="141386"/>
                </a:lnTo>
                <a:lnTo>
                  <a:pt x="787567" y="99417"/>
                </a:lnTo>
                <a:lnTo>
                  <a:pt x="788590" y="87576"/>
                </a:lnTo>
                <a:lnTo>
                  <a:pt x="812626" y="50964"/>
                </a:lnTo>
                <a:lnTo>
                  <a:pt x="844717" y="41671"/>
                </a:lnTo>
                <a:lnTo>
                  <a:pt x="856418" y="42722"/>
                </a:lnTo>
                <a:lnTo>
                  <a:pt x="866967" y="45876"/>
                </a:lnTo>
                <a:lnTo>
                  <a:pt x="876361" y="51131"/>
                </a:lnTo>
                <a:lnTo>
                  <a:pt x="884603" y="58489"/>
                </a:lnTo>
                <a:lnTo>
                  <a:pt x="889309" y="64740"/>
                </a:lnTo>
                <a:lnTo>
                  <a:pt x="837077" y="64740"/>
                </a:lnTo>
                <a:lnTo>
                  <a:pt x="830826" y="67071"/>
                </a:lnTo>
                <a:lnTo>
                  <a:pt x="821103" y="76398"/>
                </a:lnTo>
                <a:lnTo>
                  <a:pt x="818275" y="82202"/>
                </a:lnTo>
                <a:lnTo>
                  <a:pt x="817481" y="89148"/>
                </a:lnTo>
                <a:lnTo>
                  <a:pt x="899042" y="89148"/>
                </a:lnTo>
                <a:lnTo>
                  <a:pt x="899114" y="89436"/>
                </a:lnTo>
                <a:lnTo>
                  <a:pt x="900081" y="102393"/>
                </a:lnTo>
                <a:lnTo>
                  <a:pt x="900081" y="108793"/>
                </a:lnTo>
                <a:lnTo>
                  <a:pt x="817928" y="108793"/>
                </a:lnTo>
                <a:lnTo>
                  <a:pt x="818920" y="115837"/>
                </a:lnTo>
                <a:lnTo>
                  <a:pt x="822095" y="121890"/>
                </a:lnTo>
                <a:lnTo>
                  <a:pt x="827507" y="127000"/>
                </a:lnTo>
                <a:lnTo>
                  <a:pt x="832910" y="131911"/>
                </a:lnTo>
                <a:lnTo>
                  <a:pt x="840351" y="134391"/>
                </a:lnTo>
                <a:lnTo>
                  <a:pt x="886660" y="134391"/>
                </a:lnTo>
                <a:lnTo>
                  <a:pt x="892044" y="142279"/>
                </a:lnTo>
                <a:lnTo>
                  <a:pt x="852986" y="157218"/>
                </a:lnTo>
                <a:lnTo>
                  <a:pt x="846503" y="157460"/>
                </a:lnTo>
                <a:close/>
              </a:path>
              <a:path w="1126489" h="200025">
                <a:moveTo>
                  <a:pt x="899042" y="89148"/>
                </a:moveTo>
                <a:lnTo>
                  <a:pt x="871952" y="89148"/>
                </a:lnTo>
                <a:lnTo>
                  <a:pt x="871456" y="81805"/>
                </a:lnTo>
                <a:lnTo>
                  <a:pt x="868678" y="75902"/>
                </a:lnTo>
                <a:lnTo>
                  <a:pt x="863618" y="71437"/>
                </a:lnTo>
                <a:lnTo>
                  <a:pt x="858631" y="66963"/>
                </a:lnTo>
                <a:lnTo>
                  <a:pt x="852357" y="64740"/>
                </a:lnTo>
                <a:lnTo>
                  <a:pt x="889309" y="64740"/>
                </a:lnTo>
                <a:lnTo>
                  <a:pt x="891374" y="67484"/>
                </a:lnTo>
                <a:lnTo>
                  <a:pt x="896211" y="77799"/>
                </a:lnTo>
                <a:lnTo>
                  <a:pt x="899042" y="89148"/>
                </a:lnTo>
                <a:close/>
              </a:path>
              <a:path w="1126489" h="200025">
                <a:moveTo>
                  <a:pt x="886660" y="134391"/>
                </a:moveTo>
                <a:lnTo>
                  <a:pt x="854341" y="134391"/>
                </a:lnTo>
                <a:lnTo>
                  <a:pt x="859451" y="133449"/>
                </a:lnTo>
                <a:lnTo>
                  <a:pt x="870762" y="129678"/>
                </a:lnTo>
                <a:lnTo>
                  <a:pt x="875475" y="127000"/>
                </a:lnTo>
                <a:lnTo>
                  <a:pt x="879245" y="123527"/>
                </a:lnTo>
                <a:lnTo>
                  <a:pt x="886660" y="134391"/>
                </a:lnTo>
                <a:close/>
              </a:path>
              <a:path w="1126489" h="200025">
                <a:moveTo>
                  <a:pt x="973090" y="173682"/>
                </a:moveTo>
                <a:lnTo>
                  <a:pt x="938489" y="173682"/>
                </a:lnTo>
                <a:lnTo>
                  <a:pt x="943599" y="171053"/>
                </a:lnTo>
                <a:lnTo>
                  <a:pt x="945980" y="165794"/>
                </a:lnTo>
                <a:lnTo>
                  <a:pt x="950147" y="156418"/>
                </a:lnTo>
                <a:lnTo>
                  <a:pt x="905350" y="44350"/>
                </a:lnTo>
                <a:lnTo>
                  <a:pt x="936455" y="44350"/>
                </a:lnTo>
                <a:lnTo>
                  <a:pt x="965179" y="121146"/>
                </a:lnTo>
                <a:lnTo>
                  <a:pt x="994338" y="121146"/>
                </a:lnTo>
                <a:lnTo>
                  <a:pt x="973514" y="172789"/>
                </a:lnTo>
                <a:lnTo>
                  <a:pt x="973090" y="173682"/>
                </a:lnTo>
                <a:close/>
              </a:path>
              <a:path w="1126489" h="200025">
                <a:moveTo>
                  <a:pt x="994338" y="121146"/>
                </a:moveTo>
                <a:lnTo>
                  <a:pt x="965179" y="121146"/>
                </a:lnTo>
                <a:lnTo>
                  <a:pt x="994052" y="44350"/>
                </a:lnTo>
                <a:lnTo>
                  <a:pt x="1025306" y="44350"/>
                </a:lnTo>
                <a:lnTo>
                  <a:pt x="994338" y="121146"/>
                </a:lnTo>
                <a:close/>
              </a:path>
              <a:path w="1126489" h="200025">
                <a:moveTo>
                  <a:pt x="931544" y="199578"/>
                </a:moveTo>
                <a:lnTo>
                  <a:pt x="926285" y="199578"/>
                </a:lnTo>
                <a:lnTo>
                  <a:pt x="921523" y="199032"/>
                </a:lnTo>
                <a:lnTo>
                  <a:pt x="917257" y="197941"/>
                </a:lnTo>
                <a:lnTo>
                  <a:pt x="921572" y="171896"/>
                </a:lnTo>
                <a:lnTo>
                  <a:pt x="923954" y="173087"/>
                </a:lnTo>
                <a:lnTo>
                  <a:pt x="926980" y="173682"/>
                </a:lnTo>
                <a:lnTo>
                  <a:pt x="973090" y="173682"/>
                </a:lnTo>
                <a:lnTo>
                  <a:pt x="970109" y="179970"/>
                </a:lnTo>
                <a:lnTo>
                  <a:pt x="938465" y="199169"/>
                </a:lnTo>
                <a:lnTo>
                  <a:pt x="931544" y="199578"/>
                </a:lnTo>
                <a:close/>
              </a:path>
              <a:path w="1126489" h="200025">
                <a:moveTo>
                  <a:pt x="1123129" y="135135"/>
                </a:moveTo>
                <a:lnTo>
                  <a:pt x="1091876" y="135135"/>
                </a:lnTo>
                <a:lnTo>
                  <a:pt x="1098078" y="131167"/>
                </a:lnTo>
                <a:lnTo>
                  <a:pt x="1098042" y="120104"/>
                </a:lnTo>
                <a:lnTo>
                  <a:pt x="1065335" y="109239"/>
                </a:lnTo>
                <a:lnTo>
                  <a:pt x="1050946" y="104561"/>
                </a:lnTo>
                <a:lnTo>
                  <a:pt x="1040667" y="97519"/>
                </a:lnTo>
                <a:lnTo>
                  <a:pt x="1034500" y="88115"/>
                </a:lnTo>
                <a:lnTo>
                  <a:pt x="1032444" y="76348"/>
                </a:lnTo>
                <a:lnTo>
                  <a:pt x="1033235" y="69037"/>
                </a:lnTo>
                <a:lnTo>
                  <a:pt x="1068172" y="42276"/>
                </a:lnTo>
                <a:lnTo>
                  <a:pt x="1077688" y="41671"/>
                </a:lnTo>
                <a:lnTo>
                  <a:pt x="1090180" y="42611"/>
                </a:lnTo>
                <a:lnTo>
                  <a:pt x="1101761" y="45429"/>
                </a:lnTo>
                <a:lnTo>
                  <a:pt x="1112430" y="50127"/>
                </a:lnTo>
                <a:lnTo>
                  <a:pt x="1122188" y="56703"/>
                </a:lnTo>
                <a:lnTo>
                  <a:pt x="1118029" y="63847"/>
                </a:lnTo>
                <a:lnTo>
                  <a:pt x="1072578" y="63847"/>
                </a:lnTo>
                <a:lnTo>
                  <a:pt x="1068362" y="64938"/>
                </a:lnTo>
                <a:lnTo>
                  <a:pt x="1065187" y="67121"/>
                </a:lnTo>
                <a:lnTo>
                  <a:pt x="1062111" y="69205"/>
                </a:lnTo>
                <a:lnTo>
                  <a:pt x="1060573" y="71735"/>
                </a:lnTo>
                <a:lnTo>
                  <a:pt x="1060573" y="77489"/>
                </a:lnTo>
                <a:lnTo>
                  <a:pt x="1062160" y="79573"/>
                </a:lnTo>
                <a:lnTo>
                  <a:pt x="1068510" y="82351"/>
                </a:lnTo>
                <a:lnTo>
                  <a:pt x="1072529" y="83542"/>
                </a:lnTo>
                <a:lnTo>
                  <a:pt x="1082351" y="85526"/>
                </a:lnTo>
                <a:lnTo>
                  <a:pt x="1087610" y="86667"/>
                </a:lnTo>
                <a:lnTo>
                  <a:pt x="1098822" y="89247"/>
                </a:lnTo>
                <a:lnTo>
                  <a:pt x="1104080" y="91182"/>
                </a:lnTo>
                <a:lnTo>
                  <a:pt x="1108942" y="93761"/>
                </a:lnTo>
                <a:lnTo>
                  <a:pt x="1113903" y="96341"/>
                </a:lnTo>
                <a:lnTo>
                  <a:pt x="1117971" y="99863"/>
                </a:lnTo>
                <a:lnTo>
                  <a:pt x="1121146" y="104328"/>
                </a:lnTo>
                <a:lnTo>
                  <a:pt x="1124321" y="108694"/>
                </a:lnTo>
                <a:lnTo>
                  <a:pt x="1125908" y="114597"/>
                </a:lnTo>
                <a:lnTo>
                  <a:pt x="1125908" y="122039"/>
                </a:lnTo>
                <a:lnTo>
                  <a:pt x="1125090" y="129675"/>
                </a:lnTo>
                <a:lnTo>
                  <a:pt x="1123129" y="135135"/>
                </a:lnTo>
                <a:close/>
              </a:path>
              <a:path w="1126489" h="200025">
                <a:moveTo>
                  <a:pt x="1110579" y="76646"/>
                </a:moveTo>
                <a:lnTo>
                  <a:pt x="1107206" y="73074"/>
                </a:lnTo>
                <a:lnTo>
                  <a:pt x="1102641" y="70048"/>
                </a:lnTo>
                <a:lnTo>
                  <a:pt x="1091132" y="65087"/>
                </a:lnTo>
                <a:lnTo>
                  <a:pt x="1084782" y="63847"/>
                </a:lnTo>
                <a:lnTo>
                  <a:pt x="1118029" y="63847"/>
                </a:lnTo>
                <a:lnTo>
                  <a:pt x="1110579" y="76646"/>
                </a:lnTo>
                <a:close/>
              </a:path>
              <a:path w="1126489" h="200025">
                <a:moveTo>
                  <a:pt x="1078135" y="157460"/>
                </a:moveTo>
                <a:lnTo>
                  <a:pt x="1034578" y="145702"/>
                </a:lnTo>
                <a:lnTo>
                  <a:pt x="1028724" y="140344"/>
                </a:lnTo>
                <a:lnTo>
                  <a:pt x="1041374" y="120104"/>
                </a:lnTo>
                <a:lnTo>
                  <a:pt x="1045740" y="124172"/>
                </a:lnTo>
                <a:lnTo>
                  <a:pt x="1051593" y="127694"/>
                </a:lnTo>
                <a:lnTo>
                  <a:pt x="1066278" y="133647"/>
                </a:lnTo>
                <a:lnTo>
                  <a:pt x="1073124" y="135135"/>
                </a:lnTo>
                <a:lnTo>
                  <a:pt x="1123129" y="135135"/>
                </a:lnTo>
                <a:lnTo>
                  <a:pt x="1122634" y="136512"/>
                </a:lnTo>
                <a:lnTo>
                  <a:pt x="1088450" y="156855"/>
                </a:lnTo>
                <a:lnTo>
                  <a:pt x="1078135" y="15746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15694" y="1600727"/>
            <a:ext cx="596900" cy="125095"/>
          </a:xfrm>
          <a:custGeom>
            <a:avLst/>
            <a:gdLst/>
            <a:ahLst/>
            <a:cxnLst/>
            <a:rect l="l" t="t" r="r" b="b"/>
            <a:pathLst>
              <a:path w="596900" h="125094">
                <a:moveTo>
                  <a:pt x="95872" y="102244"/>
                </a:moveTo>
                <a:lnTo>
                  <a:pt x="59382" y="102244"/>
                </a:lnTo>
                <a:lnTo>
                  <a:pt x="64641" y="100905"/>
                </a:lnTo>
                <a:lnTo>
                  <a:pt x="71487" y="95448"/>
                </a:lnTo>
                <a:lnTo>
                  <a:pt x="73223" y="92323"/>
                </a:lnTo>
                <a:lnTo>
                  <a:pt x="73223" y="85179"/>
                </a:lnTo>
                <a:lnTo>
                  <a:pt x="38546" y="71884"/>
                </a:lnTo>
                <a:lnTo>
                  <a:pt x="23310" y="66563"/>
                </a:lnTo>
                <a:lnTo>
                  <a:pt x="12427" y="58935"/>
                </a:lnTo>
                <a:lnTo>
                  <a:pt x="5897" y="49001"/>
                </a:lnTo>
                <a:lnTo>
                  <a:pt x="3888" y="37703"/>
                </a:lnTo>
                <a:lnTo>
                  <a:pt x="3844" y="35569"/>
                </a:lnTo>
                <a:lnTo>
                  <a:pt x="4502" y="29263"/>
                </a:lnTo>
                <a:lnTo>
                  <a:pt x="39718" y="660"/>
                </a:lnTo>
                <a:lnTo>
                  <a:pt x="49559" y="0"/>
                </a:lnTo>
                <a:lnTo>
                  <a:pt x="63270" y="1051"/>
                </a:lnTo>
                <a:lnTo>
                  <a:pt x="75679" y="4204"/>
                </a:lnTo>
                <a:lnTo>
                  <a:pt x="86785" y="9459"/>
                </a:lnTo>
                <a:lnTo>
                  <a:pt x="96589" y="16817"/>
                </a:lnTo>
                <a:lnTo>
                  <a:pt x="92280" y="22473"/>
                </a:lnTo>
                <a:lnTo>
                  <a:pt x="41622" y="22473"/>
                </a:lnTo>
                <a:lnTo>
                  <a:pt x="37355" y="23614"/>
                </a:lnTo>
                <a:lnTo>
                  <a:pt x="34379" y="25896"/>
                </a:lnTo>
                <a:lnTo>
                  <a:pt x="31402" y="28078"/>
                </a:lnTo>
                <a:lnTo>
                  <a:pt x="29914" y="30956"/>
                </a:lnTo>
                <a:lnTo>
                  <a:pt x="29914" y="37703"/>
                </a:lnTo>
                <a:lnTo>
                  <a:pt x="31650" y="40183"/>
                </a:lnTo>
                <a:lnTo>
                  <a:pt x="35123" y="41969"/>
                </a:lnTo>
                <a:lnTo>
                  <a:pt x="38596" y="43656"/>
                </a:lnTo>
                <a:lnTo>
                  <a:pt x="42912" y="45094"/>
                </a:lnTo>
                <a:lnTo>
                  <a:pt x="48071" y="46285"/>
                </a:lnTo>
                <a:lnTo>
                  <a:pt x="64740" y="50452"/>
                </a:lnTo>
                <a:lnTo>
                  <a:pt x="79846" y="56015"/>
                </a:lnTo>
                <a:lnTo>
                  <a:pt x="90636" y="63772"/>
                </a:lnTo>
                <a:lnTo>
                  <a:pt x="97110" y="73725"/>
                </a:lnTo>
                <a:lnTo>
                  <a:pt x="99268" y="85873"/>
                </a:lnTo>
                <a:lnTo>
                  <a:pt x="98459" y="94403"/>
                </a:lnTo>
                <a:lnTo>
                  <a:pt x="96031" y="101984"/>
                </a:lnTo>
                <a:lnTo>
                  <a:pt x="95872" y="102244"/>
                </a:lnTo>
                <a:close/>
              </a:path>
              <a:path w="596900" h="125094">
                <a:moveTo>
                  <a:pt x="82301" y="35569"/>
                </a:moveTo>
                <a:lnTo>
                  <a:pt x="74748" y="29840"/>
                </a:lnTo>
                <a:lnTo>
                  <a:pt x="66377" y="25747"/>
                </a:lnTo>
                <a:lnTo>
                  <a:pt x="57187" y="23291"/>
                </a:lnTo>
                <a:lnTo>
                  <a:pt x="47178" y="22473"/>
                </a:lnTo>
                <a:lnTo>
                  <a:pt x="92280" y="22473"/>
                </a:lnTo>
                <a:lnTo>
                  <a:pt x="82301" y="35569"/>
                </a:lnTo>
                <a:close/>
              </a:path>
              <a:path w="596900" h="125094">
                <a:moveTo>
                  <a:pt x="50899" y="124717"/>
                </a:moveTo>
                <a:lnTo>
                  <a:pt x="35662" y="123518"/>
                </a:lnTo>
                <a:lnTo>
                  <a:pt x="22100" y="119918"/>
                </a:lnTo>
                <a:lnTo>
                  <a:pt x="10213" y="113918"/>
                </a:lnTo>
                <a:lnTo>
                  <a:pt x="0" y="105519"/>
                </a:lnTo>
                <a:lnTo>
                  <a:pt x="13841" y="85873"/>
                </a:lnTo>
                <a:lnTo>
                  <a:pt x="18107" y="90338"/>
                </a:lnTo>
                <a:lnTo>
                  <a:pt x="23465" y="94208"/>
                </a:lnTo>
                <a:lnTo>
                  <a:pt x="29914" y="97482"/>
                </a:lnTo>
                <a:lnTo>
                  <a:pt x="36462" y="100657"/>
                </a:lnTo>
                <a:lnTo>
                  <a:pt x="43904" y="102244"/>
                </a:lnTo>
                <a:lnTo>
                  <a:pt x="95872" y="102244"/>
                </a:lnTo>
                <a:lnTo>
                  <a:pt x="91985" y="108616"/>
                </a:lnTo>
                <a:lnTo>
                  <a:pt x="86320" y="114300"/>
                </a:lnTo>
                <a:lnTo>
                  <a:pt x="79306" y="118857"/>
                </a:lnTo>
                <a:lnTo>
                  <a:pt x="71065" y="122113"/>
                </a:lnTo>
                <a:lnTo>
                  <a:pt x="61596" y="124066"/>
                </a:lnTo>
                <a:lnTo>
                  <a:pt x="50899" y="124717"/>
                </a:lnTo>
                <a:close/>
              </a:path>
              <a:path w="596900" h="125094">
                <a:moveTo>
                  <a:pt x="154692" y="124717"/>
                </a:moveTo>
                <a:lnTo>
                  <a:pt x="115838" y="104654"/>
                </a:lnTo>
                <a:lnTo>
                  <a:pt x="108555" y="78730"/>
                </a:lnTo>
                <a:lnTo>
                  <a:pt x="109364" y="69195"/>
                </a:lnTo>
                <a:lnTo>
                  <a:pt x="136274" y="36128"/>
                </a:lnTo>
                <a:lnTo>
                  <a:pt x="154692" y="32891"/>
                </a:lnTo>
                <a:lnTo>
                  <a:pt x="164356" y="33700"/>
                </a:lnTo>
                <a:lnTo>
                  <a:pt x="193889" y="53280"/>
                </a:lnTo>
                <a:lnTo>
                  <a:pt x="148342" y="53280"/>
                </a:lnTo>
                <a:lnTo>
                  <a:pt x="143033" y="55612"/>
                </a:lnTo>
                <a:lnTo>
                  <a:pt x="134501" y="64938"/>
                </a:lnTo>
                <a:lnTo>
                  <a:pt x="132367" y="71090"/>
                </a:lnTo>
                <a:lnTo>
                  <a:pt x="132367" y="86469"/>
                </a:lnTo>
                <a:lnTo>
                  <a:pt x="134501" y="92670"/>
                </a:lnTo>
                <a:lnTo>
                  <a:pt x="138767" y="97333"/>
                </a:lnTo>
                <a:lnTo>
                  <a:pt x="143033" y="101897"/>
                </a:lnTo>
                <a:lnTo>
                  <a:pt x="148341" y="104179"/>
                </a:lnTo>
                <a:lnTo>
                  <a:pt x="193961" y="104179"/>
                </a:lnTo>
                <a:lnTo>
                  <a:pt x="193610" y="104849"/>
                </a:lnTo>
                <a:lnTo>
                  <a:pt x="187880" y="111769"/>
                </a:lnTo>
                <a:lnTo>
                  <a:pt x="180950" y="117434"/>
                </a:lnTo>
                <a:lnTo>
                  <a:pt x="173109" y="121480"/>
                </a:lnTo>
                <a:lnTo>
                  <a:pt x="164356" y="123908"/>
                </a:lnTo>
                <a:lnTo>
                  <a:pt x="154692" y="124717"/>
                </a:lnTo>
                <a:close/>
              </a:path>
              <a:path w="596900" h="125094">
                <a:moveTo>
                  <a:pt x="193961" y="104179"/>
                </a:moveTo>
                <a:lnTo>
                  <a:pt x="161339" y="104179"/>
                </a:lnTo>
                <a:lnTo>
                  <a:pt x="166747" y="101798"/>
                </a:lnTo>
                <a:lnTo>
                  <a:pt x="175081" y="92273"/>
                </a:lnTo>
                <a:lnTo>
                  <a:pt x="177063" y="86469"/>
                </a:lnTo>
                <a:lnTo>
                  <a:pt x="177165" y="71487"/>
                </a:lnTo>
                <a:lnTo>
                  <a:pt x="175081" y="65434"/>
                </a:lnTo>
                <a:lnTo>
                  <a:pt x="166747" y="55711"/>
                </a:lnTo>
                <a:lnTo>
                  <a:pt x="161339" y="53280"/>
                </a:lnTo>
                <a:lnTo>
                  <a:pt x="193889" y="53280"/>
                </a:lnTo>
                <a:lnTo>
                  <a:pt x="197703" y="60535"/>
                </a:lnTo>
                <a:lnTo>
                  <a:pt x="200159" y="69195"/>
                </a:lnTo>
                <a:lnTo>
                  <a:pt x="200977" y="78730"/>
                </a:lnTo>
                <a:lnTo>
                  <a:pt x="200159" y="88329"/>
                </a:lnTo>
                <a:lnTo>
                  <a:pt x="197703" y="97035"/>
                </a:lnTo>
                <a:lnTo>
                  <a:pt x="193961" y="104179"/>
                </a:lnTo>
                <a:close/>
              </a:path>
              <a:path w="596900" h="125094">
                <a:moveTo>
                  <a:pt x="244339" y="124717"/>
                </a:moveTo>
                <a:lnTo>
                  <a:pt x="234715" y="124717"/>
                </a:lnTo>
                <a:lnTo>
                  <a:pt x="227621" y="122287"/>
                </a:lnTo>
                <a:lnTo>
                  <a:pt x="223057" y="117425"/>
                </a:lnTo>
                <a:lnTo>
                  <a:pt x="218493" y="112464"/>
                </a:lnTo>
                <a:lnTo>
                  <a:pt x="216211" y="105717"/>
                </a:lnTo>
                <a:lnTo>
                  <a:pt x="216211" y="35123"/>
                </a:lnTo>
                <a:lnTo>
                  <a:pt x="239130" y="35123"/>
                </a:lnTo>
                <a:lnTo>
                  <a:pt x="239130" y="98821"/>
                </a:lnTo>
                <a:lnTo>
                  <a:pt x="244488" y="104179"/>
                </a:lnTo>
                <a:lnTo>
                  <a:pt x="298066" y="104179"/>
                </a:lnTo>
                <a:lnTo>
                  <a:pt x="298066" y="111472"/>
                </a:lnTo>
                <a:lnTo>
                  <a:pt x="275147" y="111472"/>
                </a:lnTo>
                <a:lnTo>
                  <a:pt x="268812" y="117267"/>
                </a:lnTo>
                <a:lnTo>
                  <a:pt x="261566" y="121406"/>
                </a:lnTo>
                <a:lnTo>
                  <a:pt x="253408" y="123890"/>
                </a:lnTo>
                <a:lnTo>
                  <a:pt x="244339" y="124717"/>
                </a:lnTo>
                <a:close/>
              </a:path>
              <a:path w="596900" h="125094">
                <a:moveTo>
                  <a:pt x="298066" y="104179"/>
                </a:moveTo>
                <a:lnTo>
                  <a:pt x="263042" y="104179"/>
                </a:lnTo>
                <a:lnTo>
                  <a:pt x="269690" y="100855"/>
                </a:lnTo>
                <a:lnTo>
                  <a:pt x="275147" y="94208"/>
                </a:lnTo>
                <a:lnTo>
                  <a:pt x="275147" y="35123"/>
                </a:lnTo>
                <a:lnTo>
                  <a:pt x="298066" y="35123"/>
                </a:lnTo>
                <a:lnTo>
                  <a:pt x="298066" y="104179"/>
                </a:lnTo>
                <a:close/>
              </a:path>
              <a:path w="596900" h="125094">
                <a:moveTo>
                  <a:pt x="298066" y="122485"/>
                </a:moveTo>
                <a:lnTo>
                  <a:pt x="275147" y="122485"/>
                </a:lnTo>
                <a:lnTo>
                  <a:pt x="275147" y="111472"/>
                </a:lnTo>
                <a:lnTo>
                  <a:pt x="298066" y="111472"/>
                </a:lnTo>
                <a:lnTo>
                  <a:pt x="298066" y="122485"/>
                </a:lnTo>
                <a:close/>
              </a:path>
              <a:path w="596900" h="125094">
                <a:moveTo>
                  <a:pt x="369850" y="47029"/>
                </a:moveTo>
                <a:lnTo>
                  <a:pt x="342019" y="47029"/>
                </a:lnTo>
                <a:lnTo>
                  <a:pt x="345194" y="43160"/>
                </a:lnTo>
                <a:lnTo>
                  <a:pt x="349262" y="39836"/>
                </a:lnTo>
                <a:lnTo>
                  <a:pt x="354223" y="37058"/>
                </a:lnTo>
                <a:lnTo>
                  <a:pt x="359283" y="34280"/>
                </a:lnTo>
                <a:lnTo>
                  <a:pt x="364492" y="32891"/>
                </a:lnTo>
                <a:lnTo>
                  <a:pt x="369850" y="32891"/>
                </a:lnTo>
                <a:lnTo>
                  <a:pt x="369850" y="47029"/>
                </a:lnTo>
                <a:close/>
              </a:path>
              <a:path w="596900" h="125094">
                <a:moveTo>
                  <a:pt x="342019" y="122485"/>
                </a:moveTo>
                <a:lnTo>
                  <a:pt x="319099" y="122485"/>
                </a:lnTo>
                <a:lnTo>
                  <a:pt x="319099" y="35123"/>
                </a:lnTo>
                <a:lnTo>
                  <a:pt x="342019" y="35123"/>
                </a:lnTo>
                <a:lnTo>
                  <a:pt x="342019" y="47029"/>
                </a:lnTo>
                <a:lnTo>
                  <a:pt x="369850" y="47029"/>
                </a:lnTo>
                <a:lnTo>
                  <a:pt x="369850" y="54768"/>
                </a:lnTo>
                <a:lnTo>
                  <a:pt x="359432" y="54768"/>
                </a:lnTo>
                <a:lnTo>
                  <a:pt x="355265" y="55760"/>
                </a:lnTo>
                <a:lnTo>
                  <a:pt x="351097" y="57745"/>
                </a:lnTo>
                <a:lnTo>
                  <a:pt x="346930" y="59630"/>
                </a:lnTo>
                <a:lnTo>
                  <a:pt x="343904" y="61962"/>
                </a:lnTo>
                <a:lnTo>
                  <a:pt x="342019" y="64740"/>
                </a:lnTo>
                <a:lnTo>
                  <a:pt x="342019" y="122485"/>
                </a:lnTo>
                <a:close/>
              </a:path>
              <a:path w="596900" h="125094">
                <a:moveTo>
                  <a:pt x="369850" y="55364"/>
                </a:moveTo>
                <a:lnTo>
                  <a:pt x="363599" y="54768"/>
                </a:lnTo>
                <a:lnTo>
                  <a:pt x="369850" y="54768"/>
                </a:lnTo>
                <a:lnTo>
                  <a:pt x="369850" y="55364"/>
                </a:lnTo>
                <a:close/>
              </a:path>
              <a:path w="596900" h="125094">
                <a:moveTo>
                  <a:pt x="432631" y="124717"/>
                </a:moveTo>
                <a:lnTo>
                  <a:pt x="423702" y="124717"/>
                </a:lnTo>
                <a:lnTo>
                  <a:pt x="413907" y="123899"/>
                </a:lnTo>
                <a:lnTo>
                  <a:pt x="380616" y="96849"/>
                </a:lnTo>
                <a:lnTo>
                  <a:pt x="377416" y="78730"/>
                </a:lnTo>
                <a:lnTo>
                  <a:pt x="378216" y="69260"/>
                </a:lnTo>
                <a:lnTo>
                  <a:pt x="405061" y="36165"/>
                </a:lnTo>
                <a:lnTo>
                  <a:pt x="423702" y="32891"/>
                </a:lnTo>
                <a:lnTo>
                  <a:pt x="432631" y="32891"/>
                </a:lnTo>
                <a:lnTo>
                  <a:pt x="439874" y="34528"/>
                </a:lnTo>
                <a:lnTo>
                  <a:pt x="445431" y="37802"/>
                </a:lnTo>
                <a:lnTo>
                  <a:pt x="451086" y="41076"/>
                </a:lnTo>
                <a:lnTo>
                  <a:pt x="455353" y="44698"/>
                </a:lnTo>
                <a:lnTo>
                  <a:pt x="458230" y="48666"/>
                </a:lnTo>
                <a:lnTo>
                  <a:pt x="453373" y="53280"/>
                </a:lnTo>
                <a:lnTo>
                  <a:pt x="417848" y="53280"/>
                </a:lnTo>
                <a:lnTo>
                  <a:pt x="412093" y="55612"/>
                </a:lnTo>
                <a:lnTo>
                  <a:pt x="407628" y="60275"/>
                </a:lnTo>
                <a:lnTo>
                  <a:pt x="403263" y="64938"/>
                </a:lnTo>
                <a:lnTo>
                  <a:pt x="401080" y="71090"/>
                </a:lnTo>
                <a:lnTo>
                  <a:pt x="401080" y="86270"/>
                </a:lnTo>
                <a:lnTo>
                  <a:pt x="403263" y="92422"/>
                </a:lnTo>
                <a:lnTo>
                  <a:pt x="407628" y="97184"/>
                </a:lnTo>
                <a:lnTo>
                  <a:pt x="412093" y="101848"/>
                </a:lnTo>
                <a:lnTo>
                  <a:pt x="417848" y="104179"/>
                </a:lnTo>
                <a:lnTo>
                  <a:pt x="453322" y="104179"/>
                </a:lnTo>
                <a:lnTo>
                  <a:pt x="458230" y="108793"/>
                </a:lnTo>
                <a:lnTo>
                  <a:pt x="455353" y="112861"/>
                </a:lnTo>
                <a:lnTo>
                  <a:pt x="451086" y="116532"/>
                </a:lnTo>
                <a:lnTo>
                  <a:pt x="445431" y="119806"/>
                </a:lnTo>
                <a:lnTo>
                  <a:pt x="439874" y="123080"/>
                </a:lnTo>
                <a:lnTo>
                  <a:pt x="432631" y="124717"/>
                </a:lnTo>
                <a:close/>
              </a:path>
              <a:path w="596900" h="125094">
                <a:moveTo>
                  <a:pt x="443347" y="62805"/>
                </a:moveTo>
                <a:lnTo>
                  <a:pt x="439081" y="56455"/>
                </a:lnTo>
                <a:lnTo>
                  <a:pt x="432929" y="53280"/>
                </a:lnTo>
                <a:lnTo>
                  <a:pt x="453373" y="53280"/>
                </a:lnTo>
                <a:lnTo>
                  <a:pt x="443347" y="62805"/>
                </a:lnTo>
                <a:close/>
              </a:path>
              <a:path w="596900" h="125094">
                <a:moveTo>
                  <a:pt x="453322" y="104179"/>
                </a:moveTo>
                <a:lnTo>
                  <a:pt x="432731" y="104179"/>
                </a:lnTo>
                <a:lnTo>
                  <a:pt x="438882" y="101054"/>
                </a:lnTo>
                <a:lnTo>
                  <a:pt x="443347" y="94803"/>
                </a:lnTo>
                <a:lnTo>
                  <a:pt x="453322" y="104179"/>
                </a:lnTo>
                <a:close/>
              </a:path>
              <a:path w="596900" h="125094">
                <a:moveTo>
                  <a:pt x="519667" y="124717"/>
                </a:moveTo>
                <a:lnTo>
                  <a:pt x="512821" y="124717"/>
                </a:lnTo>
                <a:lnTo>
                  <a:pt x="502952" y="123918"/>
                </a:lnTo>
                <a:lnTo>
                  <a:pt x="469326" y="97221"/>
                </a:lnTo>
                <a:lnTo>
                  <a:pt x="466089" y="78730"/>
                </a:lnTo>
                <a:lnTo>
                  <a:pt x="466898" y="69316"/>
                </a:lnTo>
                <a:lnTo>
                  <a:pt x="493585" y="36165"/>
                </a:lnTo>
                <a:lnTo>
                  <a:pt x="511333" y="32891"/>
                </a:lnTo>
                <a:lnTo>
                  <a:pt x="520560" y="33728"/>
                </a:lnTo>
                <a:lnTo>
                  <a:pt x="528894" y="36239"/>
                </a:lnTo>
                <a:lnTo>
                  <a:pt x="536336" y="40425"/>
                </a:lnTo>
                <a:lnTo>
                  <a:pt x="542884" y="46285"/>
                </a:lnTo>
                <a:lnTo>
                  <a:pt x="546555" y="51196"/>
                </a:lnTo>
                <a:lnTo>
                  <a:pt x="505280" y="51196"/>
                </a:lnTo>
                <a:lnTo>
                  <a:pt x="500319" y="53032"/>
                </a:lnTo>
                <a:lnTo>
                  <a:pt x="492580" y="60374"/>
                </a:lnTo>
                <a:lnTo>
                  <a:pt x="490348" y="64988"/>
                </a:lnTo>
                <a:lnTo>
                  <a:pt x="489752" y="70544"/>
                </a:lnTo>
                <a:lnTo>
                  <a:pt x="554251" y="70544"/>
                </a:lnTo>
                <a:lnTo>
                  <a:pt x="554325" y="70842"/>
                </a:lnTo>
                <a:lnTo>
                  <a:pt x="555088" y="81111"/>
                </a:lnTo>
                <a:lnTo>
                  <a:pt x="555088" y="86171"/>
                </a:lnTo>
                <a:lnTo>
                  <a:pt x="490199" y="86171"/>
                </a:lnTo>
                <a:lnTo>
                  <a:pt x="490894" y="91727"/>
                </a:lnTo>
                <a:lnTo>
                  <a:pt x="493374" y="96490"/>
                </a:lnTo>
                <a:lnTo>
                  <a:pt x="501907" y="104427"/>
                </a:lnTo>
                <a:lnTo>
                  <a:pt x="507810" y="106412"/>
                </a:lnTo>
                <a:lnTo>
                  <a:pt x="544688" y="106412"/>
                </a:lnTo>
                <a:lnTo>
                  <a:pt x="548837" y="112514"/>
                </a:lnTo>
                <a:lnTo>
                  <a:pt x="544472" y="116482"/>
                </a:lnTo>
                <a:lnTo>
                  <a:pt x="539064" y="119509"/>
                </a:lnTo>
                <a:lnTo>
                  <a:pt x="526265" y="123676"/>
                </a:lnTo>
                <a:lnTo>
                  <a:pt x="519667" y="124717"/>
                </a:lnTo>
                <a:close/>
              </a:path>
              <a:path w="596900" h="125094">
                <a:moveTo>
                  <a:pt x="554251" y="70544"/>
                </a:moveTo>
                <a:lnTo>
                  <a:pt x="532913" y="70544"/>
                </a:lnTo>
                <a:lnTo>
                  <a:pt x="532516" y="64789"/>
                </a:lnTo>
                <a:lnTo>
                  <a:pt x="530333" y="60126"/>
                </a:lnTo>
                <a:lnTo>
                  <a:pt x="522395" y="52982"/>
                </a:lnTo>
                <a:lnTo>
                  <a:pt x="517385" y="51196"/>
                </a:lnTo>
                <a:lnTo>
                  <a:pt x="546555" y="51196"/>
                </a:lnTo>
                <a:lnTo>
                  <a:pt x="548223" y="53429"/>
                </a:lnTo>
                <a:lnTo>
                  <a:pt x="552037" y="61614"/>
                </a:lnTo>
                <a:lnTo>
                  <a:pt x="554251" y="70544"/>
                </a:lnTo>
                <a:close/>
              </a:path>
              <a:path w="596900" h="125094">
                <a:moveTo>
                  <a:pt x="544688" y="106412"/>
                </a:moveTo>
                <a:lnTo>
                  <a:pt x="518923" y="106412"/>
                </a:lnTo>
                <a:lnTo>
                  <a:pt x="522941" y="105667"/>
                </a:lnTo>
                <a:lnTo>
                  <a:pt x="527406" y="104179"/>
                </a:lnTo>
                <a:lnTo>
                  <a:pt x="531871" y="102592"/>
                </a:lnTo>
                <a:lnTo>
                  <a:pt x="535641" y="100409"/>
                </a:lnTo>
                <a:lnTo>
                  <a:pt x="538717" y="97631"/>
                </a:lnTo>
                <a:lnTo>
                  <a:pt x="544688" y="106412"/>
                </a:lnTo>
                <a:close/>
              </a:path>
              <a:path w="596900" h="125094">
                <a:moveTo>
                  <a:pt x="585739" y="63103"/>
                </a:moveTo>
                <a:lnTo>
                  <a:pt x="577801" y="63103"/>
                </a:lnTo>
                <a:lnTo>
                  <a:pt x="574329" y="61664"/>
                </a:lnTo>
                <a:lnTo>
                  <a:pt x="571352" y="58787"/>
                </a:lnTo>
                <a:lnTo>
                  <a:pt x="568475" y="55909"/>
                </a:lnTo>
                <a:lnTo>
                  <a:pt x="567036" y="52486"/>
                </a:lnTo>
                <a:lnTo>
                  <a:pt x="567036" y="44549"/>
                </a:lnTo>
                <a:lnTo>
                  <a:pt x="568475" y="41126"/>
                </a:lnTo>
                <a:lnTo>
                  <a:pt x="574329" y="35272"/>
                </a:lnTo>
                <a:lnTo>
                  <a:pt x="577801" y="33784"/>
                </a:lnTo>
                <a:lnTo>
                  <a:pt x="585739" y="33784"/>
                </a:lnTo>
                <a:lnTo>
                  <a:pt x="589162" y="35272"/>
                </a:lnTo>
                <a:lnTo>
                  <a:pt x="592039" y="38248"/>
                </a:lnTo>
                <a:lnTo>
                  <a:pt x="594917" y="41126"/>
                </a:lnTo>
                <a:lnTo>
                  <a:pt x="596355" y="44549"/>
                </a:lnTo>
                <a:lnTo>
                  <a:pt x="596355" y="52486"/>
                </a:lnTo>
                <a:lnTo>
                  <a:pt x="594917" y="55909"/>
                </a:lnTo>
                <a:lnTo>
                  <a:pt x="589162" y="61664"/>
                </a:lnTo>
                <a:lnTo>
                  <a:pt x="585739" y="63103"/>
                </a:lnTo>
                <a:close/>
              </a:path>
              <a:path w="596900" h="125094">
                <a:moveTo>
                  <a:pt x="585739" y="124420"/>
                </a:moveTo>
                <a:lnTo>
                  <a:pt x="577801" y="124420"/>
                </a:lnTo>
                <a:lnTo>
                  <a:pt x="574329" y="122981"/>
                </a:lnTo>
                <a:lnTo>
                  <a:pt x="571352" y="120104"/>
                </a:lnTo>
                <a:lnTo>
                  <a:pt x="568475" y="117226"/>
                </a:lnTo>
                <a:lnTo>
                  <a:pt x="567036" y="113803"/>
                </a:lnTo>
                <a:lnTo>
                  <a:pt x="567036" y="105866"/>
                </a:lnTo>
                <a:lnTo>
                  <a:pt x="568475" y="102443"/>
                </a:lnTo>
                <a:lnTo>
                  <a:pt x="574329" y="96589"/>
                </a:lnTo>
                <a:lnTo>
                  <a:pt x="577801" y="95101"/>
                </a:lnTo>
                <a:lnTo>
                  <a:pt x="585739" y="95101"/>
                </a:lnTo>
                <a:lnTo>
                  <a:pt x="589162" y="96589"/>
                </a:lnTo>
                <a:lnTo>
                  <a:pt x="592039" y="99566"/>
                </a:lnTo>
                <a:lnTo>
                  <a:pt x="594917" y="102443"/>
                </a:lnTo>
                <a:lnTo>
                  <a:pt x="596355" y="105866"/>
                </a:lnTo>
                <a:lnTo>
                  <a:pt x="596355" y="113803"/>
                </a:lnTo>
                <a:lnTo>
                  <a:pt x="594917" y="117226"/>
                </a:lnTo>
                <a:lnTo>
                  <a:pt x="589162" y="122981"/>
                </a:lnTo>
                <a:lnTo>
                  <a:pt x="585739" y="124420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71544" y="1600727"/>
            <a:ext cx="5480813" cy="15790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315681" y="1846745"/>
            <a:ext cx="778510" cy="126364"/>
          </a:xfrm>
          <a:custGeom>
            <a:avLst/>
            <a:gdLst/>
            <a:ahLst/>
            <a:cxnLst/>
            <a:rect l="l" t="t" r="r" b="b"/>
            <a:pathLst>
              <a:path w="778510" h="126364">
                <a:moveTo>
                  <a:pt x="99275" y="87515"/>
                </a:moveTo>
                <a:lnTo>
                  <a:pt x="64744" y="52095"/>
                </a:lnTo>
                <a:lnTo>
                  <a:pt x="42913" y="46736"/>
                </a:lnTo>
                <a:lnTo>
                  <a:pt x="38608" y="45300"/>
                </a:lnTo>
                <a:lnTo>
                  <a:pt x="35128" y="43611"/>
                </a:lnTo>
                <a:lnTo>
                  <a:pt x="31661" y="41821"/>
                </a:lnTo>
                <a:lnTo>
                  <a:pt x="29921" y="39344"/>
                </a:lnTo>
                <a:lnTo>
                  <a:pt x="29921" y="32600"/>
                </a:lnTo>
                <a:lnTo>
                  <a:pt x="31407" y="29718"/>
                </a:lnTo>
                <a:lnTo>
                  <a:pt x="34391" y="27533"/>
                </a:lnTo>
                <a:lnTo>
                  <a:pt x="37363" y="25247"/>
                </a:lnTo>
                <a:lnTo>
                  <a:pt x="41630" y="24117"/>
                </a:lnTo>
                <a:lnTo>
                  <a:pt x="47180" y="24117"/>
                </a:lnTo>
                <a:lnTo>
                  <a:pt x="57188" y="24930"/>
                </a:lnTo>
                <a:lnTo>
                  <a:pt x="66382" y="27381"/>
                </a:lnTo>
                <a:lnTo>
                  <a:pt x="74752" y="31483"/>
                </a:lnTo>
                <a:lnTo>
                  <a:pt x="82308" y="37211"/>
                </a:lnTo>
                <a:lnTo>
                  <a:pt x="92290" y="24117"/>
                </a:lnTo>
                <a:lnTo>
                  <a:pt x="49568" y="1638"/>
                </a:lnTo>
                <a:lnTo>
                  <a:pt x="39725" y="2298"/>
                </a:lnTo>
                <a:lnTo>
                  <a:pt x="6858" y="24041"/>
                </a:lnTo>
                <a:lnTo>
                  <a:pt x="3848" y="37211"/>
                </a:lnTo>
                <a:lnTo>
                  <a:pt x="3898" y="39344"/>
                </a:lnTo>
                <a:lnTo>
                  <a:pt x="38557" y="73520"/>
                </a:lnTo>
                <a:lnTo>
                  <a:pt x="48882" y="76060"/>
                </a:lnTo>
                <a:lnTo>
                  <a:pt x="57124" y="78320"/>
                </a:lnTo>
                <a:lnTo>
                  <a:pt x="63246" y="80302"/>
                </a:lnTo>
                <a:lnTo>
                  <a:pt x="67271" y="82003"/>
                </a:lnTo>
                <a:lnTo>
                  <a:pt x="71247" y="83985"/>
                </a:lnTo>
                <a:lnTo>
                  <a:pt x="73228" y="86817"/>
                </a:lnTo>
                <a:lnTo>
                  <a:pt x="73228" y="93967"/>
                </a:lnTo>
                <a:lnTo>
                  <a:pt x="71488" y="97091"/>
                </a:lnTo>
                <a:lnTo>
                  <a:pt x="64643" y="102539"/>
                </a:lnTo>
                <a:lnTo>
                  <a:pt x="59385" y="103886"/>
                </a:lnTo>
                <a:lnTo>
                  <a:pt x="43916" y="103886"/>
                </a:lnTo>
                <a:lnTo>
                  <a:pt x="13843" y="87515"/>
                </a:lnTo>
                <a:lnTo>
                  <a:pt x="0" y="107162"/>
                </a:lnTo>
                <a:lnTo>
                  <a:pt x="10223" y="115557"/>
                </a:lnTo>
                <a:lnTo>
                  <a:pt x="22110" y="121551"/>
                </a:lnTo>
                <a:lnTo>
                  <a:pt x="35674" y="125158"/>
                </a:lnTo>
                <a:lnTo>
                  <a:pt x="50901" y="126352"/>
                </a:lnTo>
                <a:lnTo>
                  <a:pt x="61607" y="125704"/>
                </a:lnTo>
                <a:lnTo>
                  <a:pt x="95885" y="103886"/>
                </a:lnTo>
                <a:lnTo>
                  <a:pt x="98463" y="96037"/>
                </a:lnTo>
                <a:lnTo>
                  <a:pt x="99275" y="87515"/>
                </a:lnTo>
                <a:close/>
              </a:path>
              <a:path w="778510" h="126364">
                <a:moveTo>
                  <a:pt x="200990" y="80365"/>
                </a:moveTo>
                <a:lnTo>
                  <a:pt x="180962" y="41808"/>
                </a:lnTo>
                <a:lnTo>
                  <a:pt x="177177" y="39865"/>
                </a:lnTo>
                <a:lnTo>
                  <a:pt x="177177" y="73126"/>
                </a:lnTo>
                <a:lnTo>
                  <a:pt x="177063" y="88112"/>
                </a:lnTo>
                <a:lnTo>
                  <a:pt x="175082" y="93916"/>
                </a:lnTo>
                <a:lnTo>
                  <a:pt x="166751" y="103441"/>
                </a:lnTo>
                <a:lnTo>
                  <a:pt x="161340" y="105816"/>
                </a:lnTo>
                <a:lnTo>
                  <a:pt x="148348" y="105816"/>
                </a:lnTo>
                <a:lnTo>
                  <a:pt x="143040" y="103530"/>
                </a:lnTo>
                <a:lnTo>
                  <a:pt x="138772" y="98971"/>
                </a:lnTo>
                <a:lnTo>
                  <a:pt x="134505" y="94310"/>
                </a:lnTo>
                <a:lnTo>
                  <a:pt x="132372" y="88112"/>
                </a:lnTo>
                <a:lnTo>
                  <a:pt x="132372" y="72732"/>
                </a:lnTo>
                <a:lnTo>
                  <a:pt x="134505" y="66573"/>
                </a:lnTo>
                <a:lnTo>
                  <a:pt x="143040" y="57251"/>
                </a:lnTo>
                <a:lnTo>
                  <a:pt x="148348" y="54914"/>
                </a:lnTo>
                <a:lnTo>
                  <a:pt x="161340" y="54914"/>
                </a:lnTo>
                <a:lnTo>
                  <a:pt x="166751" y="57353"/>
                </a:lnTo>
                <a:lnTo>
                  <a:pt x="175082" y="67068"/>
                </a:lnTo>
                <a:lnTo>
                  <a:pt x="177177" y="73126"/>
                </a:lnTo>
                <a:lnTo>
                  <a:pt x="177177" y="39865"/>
                </a:lnTo>
                <a:lnTo>
                  <a:pt x="173113" y="37769"/>
                </a:lnTo>
                <a:lnTo>
                  <a:pt x="164363" y="35344"/>
                </a:lnTo>
                <a:lnTo>
                  <a:pt x="154698" y="34531"/>
                </a:lnTo>
                <a:lnTo>
                  <a:pt x="145034" y="35344"/>
                </a:lnTo>
                <a:lnTo>
                  <a:pt x="111798" y="62179"/>
                </a:lnTo>
                <a:lnTo>
                  <a:pt x="108559" y="80365"/>
                </a:lnTo>
                <a:lnTo>
                  <a:pt x="109372" y="89852"/>
                </a:lnTo>
                <a:lnTo>
                  <a:pt x="136283" y="123088"/>
                </a:lnTo>
                <a:lnTo>
                  <a:pt x="154698" y="126352"/>
                </a:lnTo>
                <a:lnTo>
                  <a:pt x="164363" y="125552"/>
                </a:lnTo>
                <a:lnTo>
                  <a:pt x="197713" y="98679"/>
                </a:lnTo>
                <a:lnTo>
                  <a:pt x="200164" y="89966"/>
                </a:lnTo>
                <a:lnTo>
                  <a:pt x="200990" y="80365"/>
                </a:lnTo>
                <a:close/>
              </a:path>
              <a:path w="778510" h="126364">
                <a:moveTo>
                  <a:pt x="239141" y="3429"/>
                </a:moveTo>
                <a:lnTo>
                  <a:pt x="216217" y="3429"/>
                </a:lnTo>
                <a:lnTo>
                  <a:pt x="216217" y="124129"/>
                </a:lnTo>
                <a:lnTo>
                  <a:pt x="239141" y="124129"/>
                </a:lnTo>
                <a:lnTo>
                  <a:pt x="239141" y="3429"/>
                </a:lnTo>
                <a:close/>
              </a:path>
              <a:path w="778510" h="126364">
                <a:moveTo>
                  <a:pt x="343027" y="36766"/>
                </a:moveTo>
                <a:lnTo>
                  <a:pt x="320116" y="36766"/>
                </a:lnTo>
                <a:lnTo>
                  <a:pt x="320116" y="95846"/>
                </a:lnTo>
                <a:lnTo>
                  <a:pt x="314655" y="102489"/>
                </a:lnTo>
                <a:lnTo>
                  <a:pt x="308013" y="105816"/>
                </a:lnTo>
                <a:lnTo>
                  <a:pt x="289458" y="105816"/>
                </a:lnTo>
                <a:lnTo>
                  <a:pt x="284099" y="100457"/>
                </a:lnTo>
                <a:lnTo>
                  <a:pt x="284099" y="36766"/>
                </a:lnTo>
                <a:lnTo>
                  <a:pt x="261175" y="36766"/>
                </a:lnTo>
                <a:lnTo>
                  <a:pt x="261175" y="107353"/>
                </a:lnTo>
                <a:lnTo>
                  <a:pt x="263461" y="114096"/>
                </a:lnTo>
                <a:lnTo>
                  <a:pt x="268020" y="119062"/>
                </a:lnTo>
                <a:lnTo>
                  <a:pt x="272580" y="123926"/>
                </a:lnTo>
                <a:lnTo>
                  <a:pt x="279679" y="126352"/>
                </a:lnTo>
                <a:lnTo>
                  <a:pt x="289306" y="126352"/>
                </a:lnTo>
                <a:lnTo>
                  <a:pt x="298373" y="125526"/>
                </a:lnTo>
                <a:lnTo>
                  <a:pt x="306527" y="123050"/>
                </a:lnTo>
                <a:lnTo>
                  <a:pt x="313778" y="118910"/>
                </a:lnTo>
                <a:lnTo>
                  <a:pt x="320116" y="113106"/>
                </a:lnTo>
                <a:lnTo>
                  <a:pt x="320116" y="124129"/>
                </a:lnTo>
                <a:lnTo>
                  <a:pt x="343027" y="124129"/>
                </a:lnTo>
                <a:lnTo>
                  <a:pt x="343027" y="113106"/>
                </a:lnTo>
                <a:lnTo>
                  <a:pt x="343027" y="105816"/>
                </a:lnTo>
                <a:lnTo>
                  <a:pt x="343027" y="36766"/>
                </a:lnTo>
                <a:close/>
              </a:path>
              <a:path w="778510" h="126364">
                <a:moveTo>
                  <a:pt x="412432" y="120700"/>
                </a:moveTo>
                <a:lnTo>
                  <a:pt x="408368" y="105816"/>
                </a:lnTo>
                <a:lnTo>
                  <a:pt x="407670" y="103289"/>
                </a:lnTo>
                <a:lnTo>
                  <a:pt x="405980" y="104978"/>
                </a:lnTo>
                <a:lnTo>
                  <a:pt x="403301" y="105816"/>
                </a:lnTo>
                <a:lnTo>
                  <a:pt x="397154" y="105816"/>
                </a:lnTo>
                <a:lnTo>
                  <a:pt x="395224" y="104927"/>
                </a:lnTo>
                <a:lnTo>
                  <a:pt x="392442" y="101358"/>
                </a:lnTo>
                <a:lnTo>
                  <a:pt x="391744" y="99072"/>
                </a:lnTo>
                <a:lnTo>
                  <a:pt x="391744" y="56857"/>
                </a:lnTo>
                <a:lnTo>
                  <a:pt x="409460" y="56857"/>
                </a:lnTo>
                <a:lnTo>
                  <a:pt x="409460" y="36766"/>
                </a:lnTo>
                <a:lnTo>
                  <a:pt x="391744" y="36766"/>
                </a:lnTo>
                <a:lnTo>
                  <a:pt x="391744" y="12801"/>
                </a:lnTo>
                <a:lnTo>
                  <a:pt x="368528" y="12801"/>
                </a:lnTo>
                <a:lnTo>
                  <a:pt x="368528" y="36766"/>
                </a:lnTo>
                <a:lnTo>
                  <a:pt x="354088" y="36766"/>
                </a:lnTo>
                <a:lnTo>
                  <a:pt x="354088" y="56857"/>
                </a:lnTo>
                <a:lnTo>
                  <a:pt x="368528" y="56857"/>
                </a:lnTo>
                <a:lnTo>
                  <a:pt x="368528" y="102400"/>
                </a:lnTo>
                <a:lnTo>
                  <a:pt x="370078" y="112877"/>
                </a:lnTo>
                <a:lnTo>
                  <a:pt x="374738" y="120370"/>
                </a:lnTo>
                <a:lnTo>
                  <a:pt x="382511" y="124853"/>
                </a:lnTo>
                <a:lnTo>
                  <a:pt x="393382" y="126352"/>
                </a:lnTo>
                <a:lnTo>
                  <a:pt x="402120" y="126352"/>
                </a:lnTo>
                <a:lnTo>
                  <a:pt x="408470" y="124472"/>
                </a:lnTo>
                <a:lnTo>
                  <a:pt x="412432" y="120700"/>
                </a:lnTo>
                <a:close/>
              </a:path>
              <a:path w="778510" h="126364">
                <a:moveTo>
                  <a:pt x="447052" y="36766"/>
                </a:moveTo>
                <a:lnTo>
                  <a:pt x="424129" y="36766"/>
                </a:lnTo>
                <a:lnTo>
                  <a:pt x="424129" y="124129"/>
                </a:lnTo>
                <a:lnTo>
                  <a:pt x="447052" y="124129"/>
                </a:lnTo>
                <a:lnTo>
                  <a:pt x="447052" y="36766"/>
                </a:lnTo>
                <a:close/>
              </a:path>
              <a:path w="778510" h="126364">
                <a:moveTo>
                  <a:pt x="449275" y="9677"/>
                </a:moveTo>
                <a:lnTo>
                  <a:pt x="447941" y="6451"/>
                </a:lnTo>
                <a:lnTo>
                  <a:pt x="442582" y="1295"/>
                </a:lnTo>
                <a:lnTo>
                  <a:pt x="439305" y="0"/>
                </a:lnTo>
                <a:lnTo>
                  <a:pt x="431761" y="0"/>
                </a:lnTo>
                <a:lnTo>
                  <a:pt x="428548" y="1295"/>
                </a:lnTo>
                <a:lnTo>
                  <a:pt x="425767" y="3873"/>
                </a:lnTo>
                <a:lnTo>
                  <a:pt x="423087" y="6451"/>
                </a:lnTo>
                <a:lnTo>
                  <a:pt x="421741" y="9677"/>
                </a:lnTo>
                <a:lnTo>
                  <a:pt x="421741" y="17411"/>
                </a:lnTo>
                <a:lnTo>
                  <a:pt x="423087" y="20688"/>
                </a:lnTo>
                <a:lnTo>
                  <a:pt x="425767" y="23368"/>
                </a:lnTo>
                <a:lnTo>
                  <a:pt x="428548" y="25946"/>
                </a:lnTo>
                <a:lnTo>
                  <a:pt x="431761" y="27241"/>
                </a:lnTo>
                <a:lnTo>
                  <a:pt x="439305" y="27241"/>
                </a:lnTo>
                <a:lnTo>
                  <a:pt x="442582" y="25946"/>
                </a:lnTo>
                <a:lnTo>
                  <a:pt x="445262" y="23368"/>
                </a:lnTo>
                <a:lnTo>
                  <a:pt x="447941" y="20688"/>
                </a:lnTo>
                <a:lnTo>
                  <a:pt x="449275" y="17411"/>
                </a:lnTo>
                <a:lnTo>
                  <a:pt x="449275" y="9677"/>
                </a:lnTo>
                <a:close/>
              </a:path>
              <a:path w="778510" h="126364">
                <a:moveTo>
                  <a:pt x="555853" y="80365"/>
                </a:moveTo>
                <a:lnTo>
                  <a:pt x="535825" y="41808"/>
                </a:lnTo>
                <a:lnTo>
                  <a:pt x="532041" y="39865"/>
                </a:lnTo>
                <a:lnTo>
                  <a:pt x="532041" y="73126"/>
                </a:lnTo>
                <a:lnTo>
                  <a:pt x="531939" y="88112"/>
                </a:lnTo>
                <a:lnTo>
                  <a:pt x="529958" y="93916"/>
                </a:lnTo>
                <a:lnTo>
                  <a:pt x="521627" y="103441"/>
                </a:lnTo>
                <a:lnTo>
                  <a:pt x="516216" y="105816"/>
                </a:lnTo>
                <a:lnTo>
                  <a:pt x="503212" y="105816"/>
                </a:lnTo>
                <a:lnTo>
                  <a:pt x="497903" y="103530"/>
                </a:lnTo>
                <a:lnTo>
                  <a:pt x="493636" y="98971"/>
                </a:lnTo>
                <a:lnTo>
                  <a:pt x="489381" y="94310"/>
                </a:lnTo>
                <a:lnTo>
                  <a:pt x="487248" y="88112"/>
                </a:lnTo>
                <a:lnTo>
                  <a:pt x="487248" y="72732"/>
                </a:lnTo>
                <a:lnTo>
                  <a:pt x="489381" y="66573"/>
                </a:lnTo>
                <a:lnTo>
                  <a:pt x="497903" y="57251"/>
                </a:lnTo>
                <a:lnTo>
                  <a:pt x="503212" y="54914"/>
                </a:lnTo>
                <a:lnTo>
                  <a:pt x="516216" y="54914"/>
                </a:lnTo>
                <a:lnTo>
                  <a:pt x="521627" y="57353"/>
                </a:lnTo>
                <a:lnTo>
                  <a:pt x="529958" y="67068"/>
                </a:lnTo>
                <a:lnTo>
                  <a:pt x="532041" y="73126"/>
                </a:lnTo>
                <a:lnTo>
                  <a:pt x="532041" y="39865"/>
                </a:lnTo>
                <a:lnTo>
                  <a:pt x="527989" y="37769"/>
                </a:lnTo>
                <a:lnTo>
                  <a:pt x="519226" y="35344"/>
                </a:lnTo>
                <a:lnTo>
                  <a:pt x="509562" y="34531"/>
                </a:lnTo>
                <a:lnTo>
                  <a:pt x="499897" y="35344"/>
                </a:lnTo>
                <a:lnTo>
                  <a:pt x="466661" y="62179"/>
                </a:lnTo>
                <a:lnTo>
                  <a:pt x="463435" y="80365"/>
                </a:lnTo>
                <a:lnTo>
                  <a:pt x="464235" y="89852"/>
                </a:lnTo>
                <a:lnTo>
                  <a:pt x="491147" y="123088"/>
                </a:lnTo>
                <a:lnTo>
                  <a:pt x="509562" y="126352"/>
                </a:lnTo>
                <a:lnTo>
                  <a:pt x="519226" y="125552"/>
                </a:lnTo>
                <a:lnTo>
                  <a:pt x="548830" y="105816"/>
                </a:lnTo>
                <a:lnTo>
                  <a:pt x="552577" y="98679"/>
                </a:lnTo>
                <a:lnTo>
                  <a:pt x="555028" y="89966"/>
                </a:lnTo>
                <a:lnTo>
                  <a:pt x="555853" y="80365"/>
                </a:lnTo>
                <a:close/>
              </a:path>
              <a:path w="778510" h="126364">
                <a:moveTo>
                  <a:pt x="652945" y="53822"/>
                </a:moveTo>
                <a:lnTo>
                  <a:pt x="650951" y="48069"/>
                </a:lnTo>
                <a:lnTo>
                  <a:pt x="650608" y="47078"/>
                </a:lnTo>
                <a:lnTo>
                  <a:pt x="645947" y="42125"/>
                </a:lnTo>
                <a:lnTo>
                  <a:pt x="641388" y="37058"/>
                </a:lnTo>
                <a:lnTo>
                  <a:pt x="634288" y="34531"/>
                </a:lnTo>
                <a:lnTo>
                  <a:pt x="617423" y="34531"/>
                </a:lnTo>
                <a:lnTo>
                  <a:pt x="611174" y="35966"/>
                </a:lnTo>
                <a:lnTo>
                  <a:pt x="600748" y="41617"/>
                </a:lnTo>
                <a:lnTo>
                  <a:pt x="596785" y="44704"/>
                </a:lnTo>
                <a:lnTo>
                  <a:pt x="594004" y="48069"/>
                </a:lnTo>
                <a:lnTo>
                  <a:pt x="594004" y="36766"/>
                </a:lnTo>
                <a:lnTo>
                  <a:pt x="571080" y="36766"/>
                </a:lnTo>
                <a:lnTo>
                  <a:pt x="571080" y="124129"/>
                </a:lnTo>
                <a:lnTo>
                  <a:pt x="594004" y="124129"/>
                </a:lnTo>
                <a:lnTo>
                  <a:pt x="594004" y="65341"/>
                </a:lnTo>
                <a:lnTo>
                  <a:pt x="598970" y="58394"/>
                </a:lnTo>
                <a:lnTo>
                  <a:pt x="605612" y="54914"/>
                </a:lnTo>
                <a:lnTo>
                  <a:pt x="624662" y="54914"/>
                </a:lnTo>
                <a:lnTo>
                  <a:pt x="630021" y="60375"/>
                </a:lnTo>
                <a:lnTo>
                  <a:pt x="630021" y="124129"/>
                </a:lnTo>
                <a:lnTo>
                  <a:pt x="652945" y="124129"/>
                </a:lnTo>
                <a:lnTo>
                  <a:pt x="652945" y="54914"/>
                </a:lnTo>
                <a:lnTo>
                  <a:pt x="652945" y="53822"/>
                </a:lnTo>
                <a:close/>
              </a:path>
              <a:path w="778510" h="126364">
                <a:moveTo>
                  <a:pt x="743178" y="92379"/>
                </a:moveTo>
                <a:lnTo>
                  <a:pt x="741895" y="87706"/>
                </a:lnTo>
                <a:lnTo>
                  <a:pt x="739394" y="84353"/>
                </a:lnTo>
                <a:lnTo>
                  <a:pt x="736828" y="80670"/>
                </a:lnTo>
                <a:lnTo>
                  <a:pt x="733653" y="77889"/>
                </a:lnTo>
                <a:lnTo>
                  <a:pt x="729780" y="75907"/>
                </a:lnTo>
                <a:lnTo>
                  <a:pt x="725919" y="73825"/>
                </a:lnTo>
                <a:lnTo>
                  <a:pt x="721753" y="72288"/>
                </a:lnTo>
                <a:lnTo>
                  <a:pt x="717283" y="71285"/>
                </a:lnTo>
                <a:lnTo>
                  <a:pt x="712812" y="70192"/>
                </a:lnTo>
                <a:lnTo>
                  <a:pt x="708647" y="69253"/>
                </a:lnTo>
                <a:lnTo>
                  <a:pt x="701014" y="67665"/>
                </a:lnTo>
                <a:lnTo>
                  <a:pt x="697839" y="66725"/>
                </a:lnTo>
                <a:lnTo>
                  <a:pt x="695261" y="65633"/>
                </a:lnTo>
                <a:lnTo>
                  <a:pt x="692772" y="64541"/>
                </a:lnTo>
                <a:lnTo>
                  <a:pt x="691540" y="62903"/>
                </a:lnTo>
                <a:lnTo>
                  <a:pt x="691540" y="58343"/>
                </a:lnTo>
                <a:lnTo>
                  <a:pt x="692721" y="56311"/>
                </a:lnTo>
                <a:lnTo>
                  <a:pt x="695109" y="54622"/>
                </a:lnTo>
                <a:lnTo>
                  <a:pt x="697585" y="52933"/>
                </a:lnTo>
                <a:lnTo>
                  <a:pt x="700963" y="52095"/>
                </a:lnTo>
                <a:lnTo>
                  <a:pt x="710679" y="52095"/>
                </a:lnTo>
                <a:lnTo>
                  <a:pt x="715695" y="53086"/>
                </a:lnTo>
                <a:lnTo>
                  <a:pt x="724827" y="57048"/>
                </a:lnTo>
                <a:lnTo>
                  <a:pt x="728446" y="59436"/>
                </a:lnTo>
                <a:lnTo>
                  <a:pt x="731126" y="62217"/>
                </a:lnTo>
                <a:lnTo>
                  <a:pt x="737044" y="52095"/>
                </a:lnTo>
                <a:lnTo>
                  <a:pt x="705078" y="34531"/>
                </a:lnTo>
                <a:lnTo>
                  <a:pt x="697547" y="35013"/>
                </a:lnTo>
                <a:lnTo>
                  <a:pt x="669213" y="53924"/>
                </a:lnTo>
                <a:lnTo>
                  <a:pt x="669239" y="62217"/>
                </a:lnTo>
                <a:lnTo>
                  <a:pt x="707758" y="90639"/>
                </a:lnTo>
                <a:lnTo>
                  <a:pt x="711530" y="91528"/>
                </a:lnTo>
                <a:lnTo>
                  <a:pt x="714705" y="92570"/>
                </a:lnTo>
                <a:lnTo>
                  <a:pt x="719861" y="94957"/>
                </a:lnTo>
                <a:lnTo>
                  <a:pt x="721042" y="96596"/>
                </a:lnTo>
                <a:lnTo>
                  <a:pt x="721156" y="105371"/>
                </a:lnTo>
                <a:lnTo>
                  <a:pt x="716241" y="108496"/>
                </a:lnTo>
                <a:lnTo>
                  <a:pt x="701357" y="108496"/>
                </a:lnTo>
                <a:lnTo>
                  <a:pt x="695947" y="107353"/>
                </a:lnTo>
                <a:lnTo>
                  <a:pt x="690194" y="105079"/>
                </a:lnTo>
                <a:lnTo>
                  <a:pt x="684441" y="102692"/>
                </a:lnTo>
                <a:lnTo>
                  <a:pt x="679780" y="99860"/>
                </a:lnTo>
                <a:lnTo>
                  <a:pt x="676211" y="96596"/>
                </a:lnTo>
                <a:lnTo>
                  <a:pt x="666381" y="112661"/>
                </a:lnTo>
                <a:lnTo>
                  <a:pt x="697839" y="126352"/>
                </a:lnTo>
                <a:lnTo>
                  <a:pt x="705383" y="126352"/>
                </a:lnTo>
                <a:lnTo>
                  <a:pt x="742251" y="108496"/>
                </a:lnTo>
                <a:lnTo>
                  <a:pt x="743178" y="106667"/>
                </a:lnTo>
                <a:lnTo>
                  <a:pt x="743178" y="92379"/>
                </a:lnTo>
                <a:close/>
              </a:path>
              <a:path w="778510" h="126364">
                <a:moveTo>
                  <a:pt x="778090" y="113157"/>
                </a:moveTo>
                <a:lnTo>
                  <a:pt x="777087" y="110832"/>
                </a:lnTo>
                <a:lnTo>
                  <a:pt x="775106" y="108940"/>
                </a:lnTo>
                <a:lnTo>
                  <a:pt x="773226" y="106959"/>
                </a:lnTo>
                <a:lnTo>
                  <a:pt x="770890" y="105968"/>
                </a:lnTo>
                <a:lnTo>
                  <a:pt x="765340" y="105968"/>
                </a:lnTo>
                <a:lnTo>
                  <a:pt x="762952" y="106959"/>
                </a:lnTo>
                <a:lnTo>
                  <a:pt x="759091" y="110832"/>
                </a:lnTo>
                <a:lnTo>
                  <a:pt x="758139" y="113157"/>
                </a:lnTo>
                <a:lnTo>
                  <a:pt x="758139" y="118719"/>
                </a:lnTo>
                <a:lnTo>
                  <a:pt x="759079" y="121094"/>
                </a:lnTo>
                <a:lnTo>
                  <a:pt x="760971" y="123088"/>
                </a:lnTo>
                <a:lnTo>
                  <a:pt x="762952" y="124968"/>
                </a:lnTo>
                <a:lnTo>
                  <a:pt x="765340" y="125907"/>
                </a:lnTo>
                <a:lnTo>
                  <a:pt x="770890" y="125907"/>
                </a:lnTo>
                <a:lnTo>
                  <a:pt x="773226" y="124968"/>
                </a:lnTo>
                <a:lnTo>
                  <a:pt x="777087" y="121094"/>
                </a:lnTo>
                <a:lnTo>
                  <a:pt x="778090" y="118719"/>
                </a:lnTo>
                <a:lnTo>
                  <a:pt x="778090" y="113157"/>
                </a:lnTo>
                <a:close/>
              </a:path>
              <a:path w="778510" h="126364">
                <a:moveTo>
                  <a:pt x="778090" y="42621"/>
                </a:moveTo>
                <a:lnTo>
                  <a:pt x="777087" y="40284"/>
                </a:lnTo>
                <a:lnTo>
                  <a:pt x="775106" y="38404"/>
                </a:lnTo>
                <a:lnTo>
                  <a:pt x="773226" y="36410"/>
                </a:lnTo>
                <a:lnTo>
                  <a:pt x="770890" y="35420"/>
                </a:lnTo>
                <a:lnTo>
                  <a:pt x="765340" y="35420"/>
                </a:lnTo>
                <a:lnTo>
                  <a:pt x="762952" y="36410"/>
                </a:lnTo>
                <a:lnTo>
                  <a:pt x="759091" y="40284"/>
                </a:lnTo>
                <a:lnTo>
                  <a:pt x="758139" y="42621"/>
                </a:lnTo>
                <a:lnTo>
                  <a:pt x="758139" y="48171"/>
                </a:lnTo>
                <a:lnTo>
                  <a:pt x="759079" y="50558"/>
                </a:lnTo>
                <a:lnTo>
                  <a:pt x="760971" y="52539"/>
                </a:lnTo>
                <a:lnTo>
                  <a:pt x="762952" y="54419"/>
                </a:lnTo>
                <a:lnTo>
                  <a:pt x="765340" y="55372"/>
                </a:lnTo>
                <a:lnTo>
                  <a:pt x="770890" y="55372"/>
                </a:lnTo>
                <a:lnTo>
                  <a:pt x="773226" y="54419"/>
                </a:lnTo>
                <a:lnTo>
                  <a:pt x="777087" y="50558"/>
                </a:lnTo>
                <a:lnTo>
                  <a:pt x="778090" y="48171"/>
                </a:lnTo>
                <a:lnTo>
                  <a:pt x="778090" y="4262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3163" y="2096027"/>
            <a:ext cx="3545172" cy="15790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71555" y="2345463"/>
            <a:ext cx="6193445" cy="1561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5249" y="1162308"/>
            <a:ext cx="1535430" cy="234315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500380">
              <a:lnSpc>
                <a:spcPct val="100000"/>
              </a:lnSpc>
              <a:spcBef>
                <a:spcPts val="33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500380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957580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  <a:p>
            <a:pPr marL="957580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  <a:p>
            <a:pPr marL="1414780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400">
              <a:latin typeface="Arial MT"/>
              <a:cs typeface="Arial MT"/>
            </a:endParaRPr>
          </a:p>
          <a:p>
            <a:pPr marL="1414780">
              <a:lnSpc>
                <a:spcPct val="100000"/>
              </a:lnSpc>
              <a:spcBef>
                <a:spcPts val="27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 MT"/>
              <a:cs typeface="Arial MT"/>
            </a:endParaRPr>
          </a:p>
          <a:p>
            <a:pPr marL="957580">
              <a:lnSpc>
                <a:spcPct val="100000"/>
              </a:lnSpc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40363" y="2593113"/>
            <a:ext cx="5240578" cy="1561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35452" y="2838828"/>
            <a:ext cx="5308216" cy="1580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78252" y="3334128"/>
            <a:ext cx="5615511" cy="15805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108"/>
            <a:ext cx="4631756" cy="3039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484" y="1302874"/>
            <a:ext cx="1563573" cy="19957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5249" y="1176350"/>
            <a:ext cx="621030" cy="1282700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1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1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8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31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3344" y="1300791"/>
            <a:ext cx="1594756" cy="2016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9684" y="1611990"/>
            <a:ext cx="3905113" cy="20478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4355" y="1931524"/>
            <a:ext cx="5579389" cy="19957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9684" y="2244063"/>
            <a:ext cx="6083687" cy="20210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84" y="1305107"/>
            <a:ext cx="2572559" cy="1973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355" y="1695828"/>
            <a:ext cx="2173580" cy="1559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1052" y="2018041"/>
            <a:ext cx="1610242" cy="1278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656" y="2358066"/>
            <a:ext cx="1872276" cy="1989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5249" y="1216355"/>
            <a:ext cx="621030" cy="176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500380">
              <a:lnSpc>
                <a:spcPct val="100000"/>
              </a:lnSpc>
              <a:spcBef>
                <a:spcPts val="108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500380">
              <a:lnSpc>
                <a:spcPct val="100000"/>
              </a:lnSpc>
              <a:spcBef>
                <a:spcPts val="869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2484" y="2769575"/>
            <a:ext cx="2303788" cy="19704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15433" y="633108"/>
            <a:ext cx="1092835" cy="243204"/>
          </a:xfrm>
          <a:custGeom>
            <a:avLst/>
            <a:gdLst/>
            <a:ahLst/>
            <a:cxnLst/>
            <a:rect l="l" t="t" r="r" b="b"/>
            <a:pathLst>
              <a:path w="1092835" h="243205">
                <a:moveTo>
                  <a:pt x="116681" y="243185"/>
                </a:moveTo>
                <a:lnTo>
                  <a:pt x="69614" y="234553"/>
                </a:lnTo>
                <a:lnTo>
                  <a:pt x="32295" y="208657"/>
                </a:lnTo>
                <a:lnTo>
                  <a:pt x="8073" y="169626"/>
                </a:lnTo>
                <a:lnTo>
                  <a:pt x="0" y="121592"/>
                </a:lnTo>
                <a:lnTo>
                  <a:pt x="2037" y="96329"/>
                </a:lnTo>
                <a:lnTo>
                  <a:pt x="18333" y="52722"/>
                </a:lnTo>
                <a:lnTo>
                  <a:pt x="50071" y="19338"/>
                </a:lnTo>
                <a:lnTo>
                  <a:pt x="92115" y="2148"/>
                </a:lnTo>
                <a:lnTo>
                  <a:pt x="116681" y="0"/>
                </a:lnTo>
                <a:lnTo>
                  <a:pt x="141358" y="2167"/>
                </a:lnTo>
                <a:lnTo>
                  <a:pt x="163599" y="8669"/>
                </a:lnTo>
                <a:lnTo>
                  <a:pt x="183402" y="19505"/>
                </a:lnTo>
                <a:lnTo>
                  <a:pt x="191058" y="26193"/>
                </a:lnTo>
                <a:lnTo>
                  <a:pt x="116681" y="26193"/>
                </a:lnTo>
                <a:lnTo>
                  <a:pt x="98496" y="27821"/>
                </a:lnTo>
                <a:lnTo>
                  <a:pt x="54322" y="52238"/>
                </a:lnTo>
                <a:lnTo>
                  <a:pt x="31718" y="101017"/>
                </a:lnTo>
                <a:lnTo>
                  <a:pt x="30212" y="121592"/>
                </a:lnTo>
                <a:lnTo>
                  <a:pt x="31700" y="141814"/>
                </a:lnTo>
                <a:lnTo>
                  <a:pt x="54024" y="190648"/>
                </a:lnTo>
                <a:lnTo>
                  <a:pt x="98198" y="215484"/>
                </a:lnTo>
                <a:lnTo>
                  <a:pt x="116681" y="217140"/>
                </a:lnTo>
                <a:lnTo>
                  <a:pt x="191072" y="217140"/>
                </a:lnTo>
                <a:lnTo>
                  <a:pt x="183151" y="223930"/>
                </a:lnTo>
                <a:lnTo>
                  <a:pt x="163338" y="234627"/>
                </a:lnTo>
                <a:lnTo>
                  <a:pt x="141182" y="241045"/>
                </a:lnTo>
                <a:lnTo>
                  <a:pt x="116681" y="243185"/>
                </a:lnTo>
                <a:close/>
              </a:path>
              <a:path w="1092835" h="243205">
                <a:moveTo>
                  <a:pt x="191072" y="217140"/>
                </a:moveTo>
                <a:lnTo>
                  <a:pt x="116681" y="217140"/>
                </a:lnTo>
                <a:lnTo>
                  <a:pt x="134977" y="215456"/>
                </a:lnTo>
                <a:lnTo>
                  <a:pt x="151469" y="210405"/>
                </a:lnTo>
                <a:lnTo>
                  <a:pt x="189523" y="175812"/>
                </a:lnTo>
                <a:lnTo>
                  <a:pt x="203001" y="121592"/>
                </a:lnTo>
                <a:lnTo>
                  <a:pt x="201503" y="101444"/>
                </a:lnTo>
                <a:lnTo>
                  <a:pt x="179040" y="52833"/>
                </a:lnTo>
                <a:lnTo>
                  <a:pt x="134977" y="27858"/>
                </a:lnTo>
                <a:lnTo>
                  <a:pt x="116681" y="26193"/>
                </a:lnTo>
                <a:lnTo>
                  <a:pt x="191058" y="26193"/>
                </a:lnTo>
                <a:lnTo>
                  <a:pt x="225102" y="73669"/>
                </a:lnTo>
                <a:lnTo>
                  <a:pt x="233213" y="121592"/>
                </a:lnTo>
                <a:lnTo>
                  <a:pt x="231176" y="146921"/>
                </a:lnTo>
                <a:lnTo>
                  <a:pt x="225065" y="169924"/>
                </a:lnTo>
                <a:lnTo>
                  <a:pt x="214843" y="190648"/>
                </a:lnTo>
                <a:lnTo>
                  <a:pt x="200620" y="208954"/>
                </a:lnTo>
                <a:lnTo>
                  <a:pt x="191072" y="217140"/>
                </a:lnTo>
                <a:close/>
              </a:path>
              <a:path w="1092835" h="243205">
                <a:moveTo>
                  <a:pt x="334653" y="243185"/>
                </a:moveTo>
                <a:lnTo>
                  <a:pt x="310952" y="239799"/>
                </a:lnTo>
                <a:lnTo>
                  <a:pt x="294023" y="229641"/>
                </a:lnTo>
                <a:lnTo>
                  <a:pt x="283865" y="212712"/>
                </a:lnTo>
                <a:lnTo>
                  <a:pt x="280480" y="189011"/>
                </a:lnTo>
                <a:lnTo>
                  <a:pt x="280480" y="68758"/>
                </a:lnTo>
                <a:lnTo>
                  <a:pt x="306822" y="68758"/>
                </a:lnTo>
                <a:lnTo>
                  <a:pt x="306822" y="180826"/>
                </a:lnTo>
                <a:lnTo>
                  <a:pt x="307390" y="190202"/>
                </a:lnTo>
                <a:lnTo>
                  <a:pt x="335686" y="219084"/>
                </a:lnTo>
                <a:lnTo>
                  <a:pt x="344922" y="219670"/>
                </a:lnTo>
                <a:lnTo>
                  <a:pt x="390863" y="219670"/>
                </a:lnTo>
                <a:lnTo>
                  <a:pt x="390017" y="220535"/>
                </a:lnTo>
                <a:lnTo>
                  <a:pt x="352885" y="241101"/>
                </a:lnTo>
                <a:lnTo>
                  <a:pt x="343973" y="242664"/>
                </a:lnTo>
                <a:lnTo>
                  <a:pt x="334653" y="243185"/>
                </a:lnTo>
                <a:close/>
              </a:path>
              <a:path w="1092835" h="243205">
                <a:moveTo>
                  <a:pt x="390863" y="219670"/>
                </a:moveTo>
                <a:lnTo>
                  <a:pt x="344922" y="219670"/>
                </a:lnTo>
                <a:lnTo>
                  <a:pt x="352550" y="219186"/>
                </a:lnTo>
                <a:lnTo>
                  <a:pt x="359954" y="217735"/>
                </a:lnTo>
                <a:lnTo>
                  <a:pt x="395375" y="193923"/>
                </a:lnTo>
                <a:lnTo>
                  <a:pt x="395375" y="68758"/>
                </a:lnTo>
                <a:lnTo>
                  <a:pt x="421718" y="68758"/>
                </a:lnTo>
                <a:lnTo>
                  <a:pt x="421718" y="215056"/>
                </a:lnTo>
                <a:lnTo>
                  <a:pt x="395375" y="215056"/>
                </a:lnTo>
                <a:lnTo>
                  <a:pt x="390863" y="219670"/>
                </a:lnTo>
                <a:close/>
              </a:path>
              <a:path w="1092835" h="243205">
                <a:moveTo>
                  <a:pt x="421718" y="239017"/>
                </a:moveTo>
                <a:lnTo>
                  <a:pt x="395375" y="239017"/>
                </a:lnTo>
                <a:lnTo>
                  <a:pt x="395375" y="215056"/>
                </a:lnTo>
                <a:lnTo>
                  <a:pt x="421718" y="215056"/>
                </a:lnTo>
                <a:lnTo>
                  <a:pt x="421718" y="239017"/>
                </a:lnTo>
                <a:close/>
              </a:path>
              <a:path w="1092835" h="243205">
                <a:moveTo>
                  <a:pt x="508089" y="68758"/>
                </a:moveTo>
                <a:lnTo>
                  <a:pt x="481597" y="68758"/>
                </a:lnTo>
                <a:lnTo>
                  <a:pt x="481597" y="22324"/>
                </a:lnTo>
                <a:lnTo>
                  <a:pt x="508089" y="22324"/>
                </a:lnTo>
                <a:lnTo>
                  <a:pt x="508089" y="68758"/>
                </a:lnTo>
                <a:close/>
              </a:path>
              <a:path w="1092835" h="243205">
                <a:moveTo>
                  <a:pt x="542617" y="92124"/>
                </a:moveTo>
                <a:lnTo>
                  <a:pt x="453469" y="92124"/>
                </a:lnTo>
                <a:lnTo>
                  <a:pt x="453469" y="68758"/>
                </a:lnTo>
                <a:lnTo>
                  <a:pt x="542617" y="68758"/>
                </a:lnTo>
                <a:lnTo>
                  <a:pt x="542617" y="92124"/>
                </a:lnTo>
                <a:close/>
              </a:path>
              <a:path w="1092835" h="243205">
                <a:moveTo>
                  <a:pt x="519251" y="243185"/>
                </a:moveTo>
                <a:lnTo>
                  <a:pt x="483951" y="220833"/>
                </a:lnTo>
                <a:lnTo>
                  <a:pt x="481597" y="92124"/>
                </a:lnTo>
                <a:lnTo>
                  <a:pt x="508089" y="92124"/>
                </a:lnTo>
                <a:lnTo>
                  <a:pt x="508089" y="204142"/>
                </a:lnTo>
                <a:lnTo>
                  <a:pt x="509478" y="209401"/>
                </a:lnTo>
                <a:lnTo>
                  <a:pt x="512256" y="213568"/>
                </a:lnTo>
                <a:lnTo>
                  <a:pt x="515133" y="217636"/>
                </a:lnTo>
                <a:lnTo>
                  <a:pt x="519499" y="219670"/>
                </a:lnTo>
                <a:lnTo>
                  <a:pt x="546154" y="219670"/>
                </a:lnTo>
                <a:lnTo>
                  <a:pt x="551100" y="232320"/>
                </a:lnTo>
                <a:lnTo>
                  <a:pt x="544980" y="237073"/>
                </a:lnTo>
                <a:lnTo>
                  <a:pt x="537631" y="240469"/>
                </a:lnTo>
                <a:lnTo>
                  <a:pt x="529055" y="242506"/>
                </a:lnTo>
                <a:lnTo>
                  <a:pt x="519251" y="243185"/>
                </a:lnTo>
                <a:close/>
              </a:path>
              <a:path w="1092835" h="243205">
                <a:moveTo>
                  <a:pt x="546154" y="219670"/>
                </a:moveTo>
                <a:lnTo>
                  <a:pt x="532596" y="219670"/>
                </a:lnTo>
                <a:lnTo>
                  <a:pt x="538599" y="217289"/>
                </a:lnTo>
                <a:lnTo>
                  <a:pt x="543361" y="212526"/>
                </a:lnTo>
                <a:lnTo>
                  <a:pt x="546154" y="219670"/>
                </a:lnTo>
                <a:close/>
              </a:path>
              <a:path w="1092835" h="243205">
                <a:moveTo>
                  <a:pt x="607263" y="239017"/>
                </a:moveTo>
                <a:lnTo>
                  <a:pt x="580921" y="239017"/>
                </a:lnTo>
                <a:lnTo>
                  <a:pt x="580921" y="4018"/>
                </a:lnTo>
                <a:lnTo>
                  <a:pt x="607263" y="4018"/>
                </a:lnTo>
                <a:lnTo>
                  <a:pt x="607263" y="239017"/>
                </a:lnTo>
                <a:close/>
              </a:path>
              <a:path w="1092835" h="243205">
                <a:moveTo>
                  <a:pt x="678829" y="44499"/>
                </a:moveTo>
                <a:lnTo>
                  <a:pt x="669204" y="44499"/>
                </a:lnTo>
                <a:lnTo>
                  <a:pt x="665087" y="42812"/>
                </a:lnTo>
                <a:lnTo>
                  <a:pt x="661515" y="39439"/>
                </a:lnTo>
                <a:lnTo>
                  <a:pt x="658042" y="35966"/>
                </a:lnTo>
                <a:lnTo>
                  <a:pt x="656306" y="31750"/>
                </a:lnTo>
                <a:lnTo>
                  <a:pt x="656306" y="21927"/>
                </a:lnTo>
                <a:lnTo>
                  <a:pt x="658042" y="17760"/>
                </a:lnTo>
                <a:lnTo>
                  <a:pt x="665087" y="10715"/>
                </a:lnTo>
                <a:lnTo>
                  <a:pt x="669204" y="8929"/>
                </a:lnTo>
                <a:lnTo>
                  <a:pt x="678829" y="8929"/>
                </a:lnTo>
                <a:lnTo>
                  <a:pt x="683046" y="10715"/>
                </a:lnTo>
                <a:lnTo>
                  <a:pt x="686518" y="14287"/>
                </a:lnTo>
                <a:lnTo>
                  <a:pt x="690090" y="17760"/>
                </a:lnTo>
                <a:lnTo>
                  <a:pt x="691876" y="21927"/>
                </a:lnTo>
                <a:lnTo>
                  <a:pt x="691876" y="31750"/>
                </a:lnTo>
                <a:lnTo>
                  <a:pt x="690090" y="35966"/>
                </a:lnTo>
                <a:lnTo>
                  <a:pt x="683045" y="42812"/>
                </a:lnTo>
                <a:lnTo>
                  <a:pt x="678829" y="44499"/>
                </a:lnTo>
                <a:close/>
              </a:path>
              <a:path w="1092835" h="243205">
                <a:moveTo>
                  <a:pt x="687262" y="239017"/>
                </a:moveTo>
                <a:lnTo>
                  <a:pt x="660920" y="239017"/>
                </a:lnTo>
                <a:lnTo>
                  <a:pt x="660920" y="68758"/>
                </a:lnTo>
                <a:lnTo>
                  <a:pt x="687262" y="68758"/>
                </a:lnTo>
                <a:lnTo>
                  <a:pt x="687262" y="239017"/>
                </a:lnTo>
                <a:close/>
              </a:path>
              <a:path w="1092835" h="243205">
                <a:moveTo>
                  <a:pt x="794015" y="93464"/>
                </a:moveTo>
                <a:lnTo>
                  <a:pt x="767261" y="93464"/>
                </a:lnTo>
                <a:lnTo>
                  <a:pt x="773075" y="87427"/>
                </a:lnTo>
                <a:lnTo>
                  <a:pt x="810645" y="66637"/>
                </a:lnTo>
                <a:lnTo>
                  <a:pt x="827834" y="64591"/>
                </a:lnTo>
                <a:lnTo>
                  <a:pt x="851600" y="68023"/>
                </a:lnTo>
                <a:lnTo>
                  <a:pt x="868576" y="78320"/>
                </a:lnTo>
                <a:lnTo>
                  <a:pt x="874384" y="88106"/>
                </a:lnTo>
                <a:lnTo>
                  <a:pt x="817714" y="88106"/>
                </a:lnTo>
                <a:lnTo>
                  <a:pt x="810310" y="88608"/>
                </a:lnTo>
                <a:lnTo>
                  <a:pt x="802980" y="90115"/>
                </a:lnTo>
                <a:lnTo>
                  <a:pt x="795725" y="92626"/>
                </a:lnTo>
                <a:lnTo>
                  <a:pt x="794015" y="93464"/>
                </a:lnTo>
                <a:close/>
              </a:path>
              <a:path w="1092835" h="243205">
                <a:moveTo>
                  <a:pt x="767261" y="239017"/>
                </a:moveTo>
                <a:lnTo>
                  <a:pt x="740919" y="239017"/>
                </a:lnTo>
                <a:lnTo>
                  <a:pt x="740919" y="68758"/>
                </a:lnTo>
                <a:lnTo>
                  <a:pt x="767261" y="68758"/>
                </a:lnTo>
                <a:lnTo>
                  <a:pt x="767261" y="93464"/>
                </a:lnTo>
                <a:lnTo>
                  <a:pt x="794015" y="93464"/>
                </a:lnTo>
                <a:lnTo>
                  <a:pt x="767261" y="114597"/>
                </a:lnTo>
                <a:lnTo>
                  <a:pt x="767261" y="239017"/>
                </a:lnTo>
                <a:close/>
              </a:path>
              <a:path w="1092835" h="243205">
                <a:moveTo>
                  <a:pt x="882157" y="239017"/>
                </a:moveTo>
                <a:lnTo>
                  <a:pt x="855814" y="239017"/>
                </a:lnTo>
                <a:lnTo>
                  <a:pt x="855814" y="127694"/>
                </a:lnTo>
                <a:lnTo>
                  <a:pt x="855163" y="117267"/>
                </a:lnTo>
                <a:lnTo>
                  <a:pt x="825918" y="88636"/>
                </a:lnTo>
                <a:lnTo>
                  <a:pt x="817714" y="88106"/>
                </a:lnTo>
                <a:lnTo>
                  <a:pt x="874384" y="88106"/>
                </a:lnTo>
                <a:lnTo>
                  <a:pt x="878761" y="95482"/>
                </a:lnTo>
                <a:lnTo>
                  <a:pt x="882157" y="119508"/>
                </a:lnTo>
                <a:lnTo>
                  <a:pt x="882157" y="239017"/>
                </a:lnTo>
                <a:close/>
              </a:path>
              <a:path w="1092835" h="243205">
                <a:moveTo>
                  <a:pt x="1013623" y="243185"/>
                </a:moveTo>
                <a:lnTo>
                  <a:pt x="963979" y="229120"/>
                </a:lnTo>
                <a:lnTo>
                  <a:pt x="932884" y="189569"/>
                </a:lnTo>
                <a:lnTo>
                  <a:pt x="926856" y="153739"/>
                </a:lnTo>
                <a:lnTo>
                  <a:pt x="928354" y="135656"/>
                </a:lnTo>
                <a:lnTo>
                  <a:pt x="950817" y="90338"/>
                </a:lnTo>
                <a:lnTo>
                  <a:pt x="993540" y="66200"/>
                </a:lnTo>
                <a:lnTo>
                  <a:pt x="1010795" y="64591"/>
                </a:lnTo>
                <a:lnTo>
                  <a:pt x="1028217" y="66182"/>
                </a:lnTo>
                <a:lnTo>
                  <a:pt x="1043872" y="70953"/>
                </a:lnTo>
                <a:lnTo>
                  <a:pt x="1057760" y="78906"/>
                </a:lnTo>
                <a:lnTo>
                  <a:pt x="1065992" y="86469"/>
                </a:lnTo>
                <a:lnTo>
                  <a:pt x="1010497" y="86469"/>
                </a:lnTo>
                <a:lnTo>
                  <a:pt x="999159" y="87501"/>
                </a:lnTo>
                <a:lnTo>
                  <a:pt x="964175" y="111695"/>
                </a:lnTo>
                <a:lnTo>
                  <a:pt x="954687" y="143172"/>
                </a:lnTo>
                <a:lnTo>
                  <a:pt x="1091575" y="143172"/>
                </a:lnTo>
                <a:lnTo>
                  <a:pt x="1092502" y="155823"/>
                </a:lnTo>
                <a:lnTo>
                  <a:pt x="1092502" y="162520"/>
                </a:lnTo>
                <a:lnTo>
                  <a:pt x="954687" y="162520"/>
                </a:lnTo>
                <a:lnTo>
                  <a:pt x="956426" y="174947"/>
                </a:lnTo>
                <a:lnTo>
                  <a:pt x="982769" y="212247"/>
                </a:lnTo>
                <a:lnTo>
                  <a:pt x="1016004" y="221456"/>
                </a:lnTo>
                <a:lnTo>
                  <a:pt x="1075892" y="221456"/>
                </a:lnTo>
                <a:lnTo>
                  <a:pt x="1067201" y="228534"/>
                </a:lnTo>
                <a:lnTo>
                  <a:pt x="1051276" y="236673"/>
                </a:lnTo>
                <a:lnTo>
                  <a:pt x="1033417" y="241557"/>
                </a:lnTo>
                <a:lnTo>
                  <a:pt x="1013623" y="243185"/>
                </a:lnTo>
                <a:close/>
              </a:path>
              <a:path w="1092835" h="243205">
                <a:moveTo>
                  <a:pt x="1091575" y="143172"/>
                </a:moveTo>
                <a:lnTo>
                  <a:pt x="1066457" y="143172"/>
                </a:lnTo>
                <a:lnTo>
                  <a:pt x="1065489" y="131787"/>
                </a:lnTo>
                <a:lnTo>
                  <a:pt x="1062587" y="121294"/>
                </a:lnTo>
                <a:lnTo>
                  <a:pt x="1033119" y="90599"/>
                </a:lnTo>
                <a:lnTo>
                  <a:pt x="1010497" y="86469"/>
                </a:lnTo>
                <a:lnTo>
                  <a:pt x="1065992" y="86469"/>
                </a:lnTo>
                <a:lnTo>
                  <a:pt x="1069880" y="90041"/>
                </a:lnTo>
                <a:lnTo>
                  <a:pt x="1079777" y="103640"/>
                </a:lnTo>
                <a:lnTo>
                  <a:pt x="1086846" y="119136"/>
                </a:lnTo>
                <a:lnTo>
                  <a:pt x="1091088" y="136531"/>
                </a:lnTo>
                <a:lnTo>
                  <a:pt x="1091575" y="143172"/>
                </a:lnTo>
                <a:close/>
              </a:path>
              <a:path w="1092835" h="243205">
                <a:moveTo>
                  <a:pt x="1075892" y="221456"/>
                </a:moveTo>
                <a:lnTo>
                  <a:pt x="1016004" y="221456"/>
                </a:lnTo>
                <a:lnTo>
                  <a:pt x="1030952" y="220107"/>
                </a:lnTo>
                <a:lnTo>
                  <a:pt x="1044691" y="216061"/>
                </a:lnTo>
                <a:lnTo>
                  <a:pt x="1057220" y="209317"/>
                </a:lnTo>
                <a:lnTo>
                  <a:pt x="1068540" y="199876"/>
                </a:lnTo>
                <a:lnTo>
                  <a:pt x="1081191" y="217140"/>
                </a:lnTo>
                <a:lnTo>
                  <a:pt x="1075892" y="221456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9224" y="1026618"/>
            <a:ext cx="209550" cy="1682750"/>
          </a:xfrm>
          <a:prstGeom prst="rect">
            <a:avLst/>
          </a:prstGeom>
        </p:spPr>
        <p:txBody>
          <a:bodyPr vert="horz" wrap="square" lIns="0" tIns="199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70"/>
              </a:spcBef>
            </a:pPr>
            <a:r>
              <a:rPr sz="2400" spc="-95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spc="-95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 spc="-95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8437" y="1322002"/>
            <a:ext cx="2770325" cy="2695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8437" y="1876982"/>
            <a:ext cx="2466719" cy="2659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8437" y="2426902"/>
            <a:ext cx="3921861" cy="2695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958" y="633108"/>
            <a:ext cx="4764731" cy="303907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656" y="1300791"/>
            <a:ext cx="2917935" cy="20240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7452" y="1707413"/>
            <a:ext cx="6372608" cy="1745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7452" y="2069214"/>
            <a:ext cx="3615505" cy="1723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4651" y="2433397"/>
            <a:ext cx="3862358" cy="1701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3611" y="2793114"/>
            <a:ext cx="3388204" cy="17234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5249" y="1063050"/>
            <a:ext cx="1078230" cy="336740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5240" algn="ctr">
              <a:lnSpc>
                <a:spcPct val="100000"/>
              </a:lnSpc>
              <a:spcBef>
                <a:spcPts val="1075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L="15240" algn="ct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L="929640" algn="ct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  <a:p>
            <a:pPr marL="15240" algn="ct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L="929640" algn="ct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  <a:p>
            <a:pPr marL="929640" algn="ct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 MT"/>
              <a:cs typeface="Arial MT"/>
            </a:endParaRPr>
          </a:p>
          <a:p>
            <a:pPr marL="929640" algn="ctr">
              <a:lnSpc>
                <a:spcPct val="100000"/>
              </a:lnSpc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2270" y="3155213"/>
            <a:ext cx="6247411" cy="17219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82270" y="3515377"/>
            <a:ext cx="5516333" cy="17695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84651" y="3877476"/>
            <a:ext cx="1397235" cy="17680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775871" y="4239128"/>
            <a:ext cx="6314438" cy="17412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77806" y="4601376"/>
            <a:ext cx="2948436" cy="17680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4958" y="633108"/>
            <a:ext cx="5326502" cy="30807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656" y="1300791"/>
            <a:ext cx="1915978" cy="2016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7452" y="1705776"/>
            <a:ext cx="6304146" cy="1768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7452" y="2067428"/>
            <a:ext cx="5129120" cy="1741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2270" y="2433397"/>
            <a:ext cx="3499067" cy="1701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2270" y="2791328"/>
            <a:ext cx="5901447" cy="1771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28011" y="3153576"/>
            <a:ext cx="6193761" cy="17680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228159" y="3519247"/>
            <a:ext cx="719455" cy="135890"/>
          </a:xfrm>
          <a:custGeom>
            <a:avLst/>
            <a:gdLst/>
            <a:ahLst/>
            <a:cxnLst/>
            <a:rect l="l" t="t" r="r" b="b"/>
            <a:pathLst>
              <a:path w="719455" h="135889">
                <a:moveTo>
                  <a:pt x="31105" y="36760"/>
                </a:moveTo>
                <a:lnTo>
                  <a:pt x="16073" y="36760"/>
                </a:lnTo>
                <a:lnTo>
                  <a:pt x="16073" y="10269"/>
                </a:lnTo>
                <a:lnTo>
                  <a:pt x="31105" y="10269"/>
                </a:lnTo>
                <a:lnTo>
                  <a:pt x="31105" y="36760"/>
                </a:lnTo>
                <a:close/>
              </a:path>
              <a:path w="719455" h="135889">
                <a:moveTo>
                  <a:pt x="50601" y="50006"/>
                </a:moveTo>
                <a:lnTo>
                  <a:pt x="0" y="50006"/>
                </a:lnTo>
                <a:lnTo>
                  <a:pt x="0" y="36760"/>
                </a:lnTo>
                <a:lnTo>
                  <a:pt x="50601" y="36760"/>
                </a:lnTo>
                <a:lnTo>
                  <a:pt x="50601" y="50006"/>
                </a:lnTo>
                <a:close/>
              </a:path>
              <a:path w="719455" h="135889">
                <a:moveTo>
                  <a:pt x="45343" y="135731"/>
                </a:moveTo>
                <a:lnTo>
                  <a:pt x="37504" y="135731"/>
                </a:lnTo>
                <a:lnTo>
                  <a:pt x="28128" y="134317"/>
                </a:lnTo>
                <a:lnTo>
                  <a:pt x="21431" y="130075"/>
                </a:lnTo>
                <a:lnTo>
                  <a:pt x="17412" y="123006"/>
                </a:lnTo>
                <a:lnTo>
                  <a:pt x="16133" y="113556"/>
                </a:lnTo>
                <a:lnTo>
                  <a:pt x="16073" y="50006"/>
                </a:lnTo>
                <a:lnTo>
                  <a:pt x="31105" y="50006"/>
                </a:lnTo>
                <a:lnTo>
                  <a:pt x="31105" y="113556"/>
                </a:lnTo>
                <a:lnTo>
                  <a:pt x="31898" y="116532"/>
                </a:lnTo>
                <a:lnTo>
                  <a:pt x="33486" y="118913"/>
                </a:lnTo>
                <a:lnTo>
                  <a:pt x="35073" y="121195"/>
                </a:lnTo>
                <a:lnTo>
                  <a:pt x="37554" y="122336"/>
                </a:lnTo>
                <a:lnTo>
                  <a:pt x="52655" y="122336"/>
                </a:lnTo>
                <a:lnTo>
                  <a:pt x="55512" y="129480"/>
                </a:lnTo>
                <a:lnTo>
                  <a:pt x="51345" y="133647"/>
                </a:lnTo>
                <a:lnTo>
                  <a:pt x="45343" y="135731"/>
                </a:lnTo>
                <a:close/>
              </a:path>
              <a:path w="719455" h="135889">
                <a:moveTo>
                  <a:pt x="52655" y="122336"/>
                </a:moveTo>
                <a:lnTo>
                  <a:pt x="44995" y="122336"/>
                </a:lnTo>
                <a:lnTo>
                  <a:pt x="48369" y="120997"/>
                </a:lnTo>
                <a:lnTo>
                  <a:pt x="51048" y="118318"/>
                </a:lnTo>
                <a:lnTo>
                  <a:pt x="52655" y="122336"/>
                </a:lnTo>
                <a:close/>
              </a:path>
              <a:path w="719455" h="135889">
                <a:moveTo>
                  <a:pt x="87854" y="133349"/>
                </a:moveTo>
                <a:lnTo>
                  <a:pt x="72823" y="133349"/>
                </a:lnTo>
                <a:lnTo>
                  <a:pt x="72823" y="0"/>
                </a:lnTo>
                <a:lnTo>
                  <a:pt x="87854" y="0"/>
                </a:lnTo>
                <a:lnTo>
                  <a:pt x="87854" y="50750"/>
                </a:lnTo>
                <a:lnTo>
                  <a:pt x="102716" y="50750"/>
                </a:lnTo>
                <a:lnTo>
                  <a:pt x="95346" y="54719"/>
                </a:lnTo>
                <a:lnTo>
                  <a:pt x="91129" y="58340"/>
                </a:lnTo>
                <a:lnTo>
                  <a:pt x="87854" y="62805"/>
                </a:lnTo>
                <a:lnTo>
                  <a:pt x="87854" y="133349"/>
                </a:lnTo>
                <a:close/>
              </a:path>
              <a:path w="719455" h="135889">
                <a:moveTo>
                  <a:pt x="102716" y="50750"/>
                </a:moveTo>
                <a:lnTo>
                  <a:pt x="87854" y="50750"/>
                </a:lnTo>
                <a:lnTo>
                  <a:pt x="92121" y="45789"/>
                </a:lnTo>
                <a:lnTo>
                  <a:pt x="97280" y="41820"/>
                </a:lnTo>
                <a:lnTo>
                  <a:pt x="109484" y="35867"/>
                </a:lnTo>
                <a:lnTo>
                  <a:pt x="115834" y="34379"/>
                </a:lnTo>
                <a:lnTo>
                  <a:pt x="122383" y="34379"/>
                </a:lnTo>
                <a:lnTo>
                  <a:pt x="135861" y="36304"/>
                </a:lnTo>
                <a:lnTo>
                  <a:pt x="145488" y="42081"/>
                </a:lnTo>
                <a:lnTo>
                  <a:pt x="148904" y="47773"/>
                </a:lnTo>
                <a:lnTo>
                  <a:pt x="110972" y="47773"/>
                </a:lnTo>
                <a:lnTo>
                  <a:pt x="105664" y="49162"/>
                </a:lnTo>
                <a:lnTo>
                  <a:pt x="102716" y="50750"/>
                </a:lnTo>
                <a:close/>
              </a:path>
              <a:path w="719455" h="135889">
                <a:moveTo>
                  <a:pt x="153190" y="133349"/>
                </a:moveTo>
                <a:lnTo>
                  <a:pt x="138158" y="133349"/>
                </a:lnTo>
                <a:lnTo>
                  <a:pt x="138158" y="62557"/>
                </a:lnTo>
                <a:lnTo>
                  <a:pt x="136472" y="57100"/>
                </a:lnTo>
                <a:lnTo>
                  <a:pt x="133098" y="53429"/>
                </a:lnTo>
                <a:lnTo>
                  <a:pt x="129725" y="49659"/>
                </a:lnTo>
                <a:lnTo>
                  <a:pt x="124169" y="47773"/>
                </a:lnTo>
                <a:lnTo>
                  <a:pt x="148904" y="47773"/>
                </a:lnTo>
                <a:lnTo>
                  <a:pt x="151265" y="51708"/>
                </a:lnTo>
                <a:lnTo>
                  <a:pt x="153190" y="65186"/>
                </a:lnTo>
                <a:lnTo>
                  <a:pt x="153190" y="133349"/>
                </a:lnTo>
                <a:close/>
              </a:path>
              <a:path w="719455" h="135889">
                <a:moveTo>
                  <a:pt x="228569" y="135731"/>
                </a:moveTo>
                <a:lnTo>
                  <a:pt x="192999" y="121592"/>
                </a:lnTo>
                <a:lnTo>
                  <a:pt x="179307" y="84981"/>
                </a:lnTo>
                <a:lnTo>
                  <a:pt x="180153" y="74693"/>
                </a:lnTo>
                <a:lnTo>
                  <a:pt x="208217" y="38025"/>
                </a:lnTo>
                <a:lnTo>
                  <a:pt x="226932" y="34379"/>
                </a:lnTo>
                <a:lnTo>
                  <a:pt x="236878" y="35290"/>
                </a:lnTo>
                <a:lnTo>
                  <a:pt x="245759" y="37988"/>
                </a:lnTo>
                <a:lnTo>
                  <a:pt x="253665" y="42499"/>
                </a:lnTo>
                <a:lnTo>
                  <a:pt x="258290" y="46732"/>
                </a:lnTo>
                <a:lnTo>
                  <a:pt x="217853" y="46732"/>
                </a:lnTo>
                <a:lnTo>
                  <a:pt x="210412" y="49857"/>
                </a:lnTo>
                <a:lnTo>
                  <a:pt x="198506" y="62359"/>
                </a:lnTo>
                <a:lnTo>
                  <a:pt x="195380" y="69949"/>
                </a:lnTo>
                <a:lnTo>
                  <a:pt x="195083" y="78878"/>
                </a:lnTo>
                <a:lnTo>
                  <a:pt x="272835" y="78878"/>
                </a:lnTo>
                <a:lnTo>
                  <a:pt x="273280" y="84981"/>
                </a:lnTo>
                <a:lnTo>
                  <a:pt x="273366" y="89892"/>
                </a:lnTo>
                <a:lnTo>
                  <a:pt x="195083" y="89892"/>
                </a:lnTo>
                <a:lnTo>
                  <a:pt x="196087" y="96989"/>
                </a:lnTo>
                <a:lnTo>
                  <a:pt x="229909" y="123378"/>
                </a:lnTo>
                <a:lnTo>
                  <a:pt x="264018" y="123378"/>
                </a:lnTo>
                <a:lnTo>
                  <a:pt x="258986" y="127443"/>
                </a:lnTo>
                <a:lnTo>
                  <a:pt x="249926" y="132047"/>
                </a:lnTo>
                <a:lnTo>
                  <a:pt x="239787" y="134810"/>
                </a:lnTo>
                <a:lnTo>
                  <a:pt x="228569" y="135731"/>
                </a:lnTo>
                <a:close/>
              </a:path>
              <a:path w="719455" h="135889">
                <a:moveTo>
                  <a:pt x="272835" y="78878"/>
                </a:moveTo>
                <a:lnTo>
                  <a:pt x="258484" y="78878"/>
                </a:lnTo>
                <a:lnTo>
                  <a:pt x="258484" y="69949"/>
                </a:lnTo>
                <a:lnTo>
                  <a:pt x="255556" y="62359"/>
                </a:lnTo>
                <a:lnTo>
                  <a:pt x="243849" y="49857"/>
                </a:lnTo>
                <a:lnTo>
                  <a:pt x="236209" y="46732"/>
                </a:lnTo>
                <a:lnTo>
                  <a:pt x="258290" y="46732"/>
                </a:lnTo>
                <a:lnTo>
                  <a:pt x="260567" y="48815"/>
                </a:lnTo>
                <a:lnTo>
                  <a:pt x="266167" y="56508"/>
                </a:lnTo>
                <a:lnTo>
                  <a:pt x="270166" y="65298"/>
                </a:lnTo>
                <a:lnTo>
                  <a:pt x="272566" y="75186"/>
                </a:lnTo>
                <a:lnTo>
                  <a:pt x="272835" y="78878"/>
                </a:lnTo>
                <a:close/>
              </a:path>
              <a:path w="719455" h="135889">
                <a:moveTo>
                  <a:pt x="264018" y="123378"/>
                </a:moveTo>
                <a:lnTo>
                  <a:pt x="229909" y="123378"/>
                </a:lnTo>
                <a:lnTo>
                  <a:pt x="238355" y="122615"/>
                </a:lnTo>
                <a:lnTo>
                  <a:pt x="246131" y="120327"/>
                </a:lnTo>
                <a:lnTo>
                  <a:pt x="253237" y="116513"/>
                </a:lnTo>
                <a:lnTo>
                  <a:pt x="259674" y="111174"/>
                </a:lnTo>
                <a:lnTo>
                  <a:pt x="266967" y="120997"/>
                </a:lnTo>
                <a:lnTo>
                  <a:pt x="264018" y="123378"/>
                </a:lnTo>
                <a:close/>
              </a:path>
              <a:path w="719455" h="135889">
                <a:moveTo>
                  <a:pt x="381416" y="50750"/>
                </a:moveTo>
                <a:lnTo>
                  <a:pt x="366781" y="50750"/>
                </a:lnTo>
                <a:lnTo>
                  <a:pt x="370849" y="45987"/>
                </a:lnTo>
                <a:lnTo>
                  <a:pt x="375909" y="42068"/>
                </a:lnTo>
                <a:lnTo>
                  <a:pt x="388113" y="35917"/>
                </a:lnTo>
                <a:lnTo>
                  <a:pt x="394513" y="34379"/>
                </a:lnTo>
                <a:lnTo>
                  <a:pt x="401161" y="34379"/>
                </a:lnTo>
                <a:lnTo>
                  <a:pt x="414639" y="36323"/>
                </a:lnTo>
                <a:lnTo>
                  <a:pt x="424266" y="42155"/>
                </a:lnTo>
                <a:lnTo>
                  <a:pt x="427605" y="47773"/>
                </a:lnTo>
                <a:lnTo>
                  <a:pt x="389701" y="47773"/>
                </a:lnTo>
                <a:lnTo>
                  <a:pt x="384145" y="49262"/>
                </a:lnTo>
                <a:lnTo>
                  <a:pt x="381416" y="50750"/>
                </a:lnTo>
                <a:close/>
              </a:path>
              <a:path w="719455" h="135889">
                <a:moveTo>
                  <a:pt x="366781" y="133349"/>
                </a:moveTo>
                <a:lnTo>
                  <a:pt x="351750" y="133349"/>
                </a:lnTo>
                <a:lnTo>
                  <a:pt x="351750" y="36760"/>
                </a:lnTo>
                <a:lnTo>
                  <a:pt x="366781" y="36760"/>
                </a:lnTo>
                <a:lnTo>
                  <a:pt x="366781" y="50750"/>
                </a:lnTo>
                <a:lnTo>
                  <a:pt x="381416" y="50750"/>
                </a:lnTo>
                <a:lnTo>
                  <a:pt x="378688" y="52238"/>
                </a:lnTo>
                <a:lnTo>
                  <a:pt x="373330" y="55215"/>
                </a:lnTo>
                <a:lnTo>
                  <a:pt x="369361" y="58737"/>
                </a:lnTo>
                <a:lnTo>
                  <a:pt x="366781" y="62805"/>
                </a:lnTo>
                <a:lnTo>
                  <a:pt x="366781" y="133349"/>
                </a:lnTo>
                <a:close/>
              </a:path>
              <a:path w="719455" h="135889">
                <a:moveTo>
                  <a:pt x="431968" y="133349"/>
                </a:moveTo>
                <a:lnTo>
                  <a:pt x="416936" y="133349"/>
                </a:lnTo>
                <a:lnTo>
                  <a:pt x="416936" y="61565"/>
                </a:lnTo>
                <a:lnTo>
                  <a:pt x="414952" y="55711"/>
                </a:lnTo>
                <a:lnTo>
                  <a:pt x="410983" y="52536"/>
                </a:lnTo>
                <a:lnTo>
                  <a:pt x="407114" y="49361"/>
                </a:lnTo>
                <a:lnTo>
                  <a:pt x="401905" y="47773"/>
                </a:lnTo>
                <a:lnTo>
                  <a:pt x="427605" y="47773"/>
                </a:lnTo>
                <a:lnTo>
                  <a:pt x="430043" y="51875"/>
                </a:lnTo>
                <a:lnTo>
                  <a:pt x="431968" y="65484"/>
                </a:lnTo>
                <a:lnTo>
                  <a:pt x="431968" y="133349"/>
                </a:lnTo>
                <a:close/>
              </a:path>
              <a:path w="719455" h="135889">
                <a:moveTo>
                  <a:pt x="507293" y="135731"/>
                </a:moveTo>
                <a:lnTo>
                  <a:pt x="471723" y="121592"/>
                </a:lnTo>
                <a:lnTo>
                  <a:pt x="458030" y="84981"/>
                </a:lnTo>
                <a:lnTo>
                  <a:pt x="458877" y="74693"/>
                </a:lnTo>
                <a:lnTo>
                  <a:pt x="486940" y="38025"/>
                </a:lnTo>
                <a:lnTo>
                  <a:pt x="505655" y="34379"/>
                </a:lnTo>
                <a:lnTo>
                  <a:pt x="515602" y="35290"/>
                </a:lnTo>
                <a:lnTo>
                  <a:pt x="524482" y="37988"/>
                </a:lnTo>
                <a:lnTo>
                  <a:pt x="532389" y="42499"/>
                </a:lnTo>
                <a:lnTo>
                  <a:pt x="537014" y="46732"/>
                </a:lnTo>
                <a:lnTo>
                  <a:pt x="496577" y="46732"/>
                </a:lnTo>
                <a:lnTo>
                  <a:pt x="489136" y="49857"/>
                </a:lnTo>
                <a:lnTo>
                  <a:pt x="477229" y="62359"/>
                </a:lnTo>
                <a:lnTo>
                  <a:pt x="474104" y="69949"/>
                </a:lnTo>
                <a:lnTo>
                  <a:pt x="473806" y="78878"/>
                </a:lnTo>
                <a:lnTo>
                  <a:pt x="551559" y="78878"/>
                </a:lnTo>
                <a:lnTo>
                  <a:pt x="552003" y="84981"/>
                </a:lnTo>
                <a:lnTo>
                  <a:pt x="552090" y="89892"/>
                </a:lnTo>
                <a:lnTo>
                  <a:pt x="473806" y="89892"/>
                </a:lnTo>
                <a:lnTo>
                  <a:pt x="474811" y="96989"/>
                </a:lnTo>
                <a:lnTo>
                  <a:pt x="508632" y="123378"/>
                </a:lnTo>
                <a:lnTo>
                  <a:pt x="542742" y="123378"/>
                </a:lnTo>
                <a:lnTo>
                  <a:pt x="537709" y="127443"/>
                </a:lnTo>
                <a:lnTo>
                  <a:pt x="528649" y="132047"/>
                </a:lnTo>
                <a:lnTo>
                  <a:pt x="518510" y="134810"/>
                </a:lnTo>
                <a:lnTo>
                  <a:pt x="507293" y="135731"/>
                </a:lnTo>
                <a:close/>
              </a:path>
              <a:path w="719455" h="135889">
                <a:moveTo>
                  <a:pt x="551559" y="78878"/>
                </a:moveTo>
                <a:lnTo>
                  <a:pt x="537207" y="78878"/>
                </a:lnTo>
                <a:lnTo>
                  <a:pt x="537207" y="69949"/>
                </a:lnTo>
                <a:lnTo>
                  <a:pt x="534280" y="62359"/>
                </a:lnTo>
                <a:lnTo>
                  <a:pt x="522572" y="49857"/>
                </a:lnTo>
                <a:lnTo>
                  <a:pt x="514933" y="46732"/>
                </a:lnTo>
                <a:lnTo>
                  <a:pt x="537014" y="46732"/>
                </a:lnTo>
                <a:lnTo>
                  <a:pt x="539291" y="48815"/>
                </a:lnTo>
                <a:lnTo>
                  <a:pt x="544890" y="56508"/>
                </a:lnTo>
                <a:lnTo>
                  <a:pt x="548890" y="65298"/>
                </a:lnTo>
                <a:lnTo>
                  <a:pt x="551290" y="75186"/>
                </a:lnTo>
                <a:lnTo>
                  <a:pt x="551559" y="78878"/>
                </a:lnTo>
                <a:close/>
              </a:path>
              <a:path w="719455" h="135889">
                <a:moveTo>
                  <a:pt x="542742" y="123378"/>
                </a:moveTo>
                <a:lnTo>
                  <a:pt x="508632" y="123378"/>
                </a:lnTo>
                <a:lnTo>
                  <a:pt x="517078" y="122615"/>
                </a:lnTo>
                <a:lnTo>
                  <a:pt x="524854" y="120327"/>
                </a:lnTo>
                <a:lnTo>
                  <a:pt x="531961" y="116513"/>
                </a:lnTo>
                <a:lnTo>
                  <a:pt x="538397" y="111174"/>
                </a:lnTo>
                <a:lnTo>
                  <a:pt x="545690" y="120997"/>
                </a:lnTo>
                <a:lnTo>
                  <a:pt x="542742" y="123378"/>
                </a:lnTo>
                <a:close/>
              </a:path>
              <a:path w="719455" h="135889">
                <a:moveTo>
                  <a:pt x="582674" y="133349"/>
                </a:moveTo>
                <a:lnTo>
                  <a:pt x="565410" y="133349"/>
                </a:lnTo>
                <a:lnTo>
                  <a:pt x="602468" y="83790"/>
                </a:lnTo>
                <a:lnTo>
                  <a:pt x="567493" y="36760"/>
                </a:lnTo>
                <a:lnTo>
                  <a:pt x="584757" y="36760"/>
                </a:lnTo>
                <a:lnTo>
                  <a:pt x="611695" y="73521"/>
                </a:lnTo>
                <a:lnTo>
                  <a:pt x="628443" y="73521"/>
                </a:lnTo>
                <a:lnTo>
                  <a:pt x="620774" y="83790"/>
                </a:lnTo>
                <a:lnTo>
                  <a:pt x="628260" y="93761"/>
                </a:lnTo>
                <a:lnTo>
                  <a:pt x="611695" y="93761"/>
                </a:lnTo>
                <a:lnTo>
                  <a:pt x="582674" y="133349"/>
                </a:lnTo>
                <a:close/>
              </a:path>
              <a:path w="719455" h="135889">
                <a:moveTo>
                  <a:pt x="628443" y="73521"/>
                </a:moveTo>
                <a:lnTo>
                  <a:pt x="611695" y="73521"/>
                </a:lnTo>
                <a:lnTo>
                  <a:pt x="638484" y="36760"/>
                </a:lnTo>
                <a:lnTo>
                  <a:pt x="655897" y="36760"/>
                </a:lnTo>
                <a:lnTo>
                  <a:pt x="628443" y="73521"/>
                </a:lnTo>
                <a:close/>
              </a:path>
              <a:path w="719455" h="135889">
                <a:moveTo>
                  <a:pt x="657981" y="133349"/>
                </a:moveTo>
                <a:lnTo>
                  <a:pt x="640568" y="133349"/>
                </a:lnTo>
                <a:lnTo>
                  <a:pt x="611695" y="93761"/>
                </a:lnTo>
                <a:lnTo>
                  <a:pt x="628260" y="93761"/>
                </a:lnTo>
                <a:lnTo>
                  <a:pt x="657981" y="133349"/>
                </a:lnTo>
                <a:close/>
              </a:path>
              <a:path w="719455" h="135889">
                <a:moveTo>
                  <a:pt x="694800" y="36760"/>
                </a:moveTo>
                <a:lnTo>
                  <a:pt x="679768" y="36760"/>
                </a:lnTo>
                <a:lnTo>
                  <a:pt x="679768" y="10269"/>
                </a:lnTo>
                <a:lnTo>
                  <a:pt x="694800" y="10269"/>
                </a:lnTo>
                <a:lnTo>
                  <a:pt x="694800" y="36760"/>
                </a:lnTo>
                <a:close/>
              </a:path>
              <a:path w="719455" h="135889">
                <a:moveTo>
                  <a:pt x="714296" y="50006"/>
                </a:moveTo>
                <a:lnTo>
                  <a:pt x="663695" y="50006"/>
                </a:lnTo>
                <a:lnTo>
                  <a:pt x="663695" y="36760"/>
                </a:lnTo>
                <a:lnTo>
                  <a:pt x="714296" y="36760"/>
                </a:lnTo>
                <a:lnTo>
                  <a:pt x="714296" y="50006"/>
                </a:lnTo>
                <a:close/>
              </a:path>
              <a:path w="719455" h="135889">
                <a:moveTo>
                  <a:pt x="709037" y="135731"/>
                </a:moveTo>
                <a:lnTo>
                  <a:pt x="701199" y="135731"/>
                </a:lnTo>
                <a:lnTo>
                  <a:pt x="691823" y="134317"/>
                </a:lnTo>
                <a:lnTo>
                  <a:pt x="685126" y="130075"/>
                </a:lnTo>
                <a:lnTo>
                  <a:pt x="681108" y="123006"/>
                </a:lnTo>
                <a:lnTo>
                  <a:pt x="679829" y="113556"/>
                </a:lnTo>
                <a:lnTo>
                  <a:pt x="679768" y="50006"/>
                </a:lnTo>
                <a:lnTo>
                  <a:pt x="694800" y="50006"/>
                </a:lnTo>
                <a:lnTo>
                  <a:pt x="694800" y="113556"/>
                </a:lnTo>
                <a:lnTo>
                  <a:pt x="695593" y="116532"/>
                </a:lnTo>
                <a:lnTo>
                  <a:pt x="697181" y="118913"/>
                </a:lnTo>
                <a:lnTo>
                  <a:pt x="698768" y="121195"/>
                </a:lnTo>
                <a:lnTo>
                  <a:pt x="701249" y="122336"/>
                </a:lnTo>
                <a:lnTo>
                  <a:pt x="716350" y="122336"/>
                </a:lnTo>
                <a:lnTo>
                  <a:pt x="719207" y="129480"/>
                </a:lnTo>
                <a:lnTo>
                  <a:pt x="715040" y="133647"/>
                </a:lnTo>
                <a:lnTo>
                  <a:pt x="709037" y="135731"/>
                </a:lnTo>
                <a:close/>
              </a:path>
              <a:path w="719455" h="135889">
                <a:moveTo>
                  <a:pt x="716350" y="122336"/>
                </a:moveTo>
                <a:lnTo>
                  <a:pt x="708690" y="122336"/>
                </a:lnTo>
                <a:lnTo>
                  <a:pt x="712064" y="120997"/>
                </a:lnTo>
                <a:lnTo>
                  <a:pt x="714743" y="118318"/>
                </a:lnTo>
                <a:lnTo>
                  <a:pt x="716350" y="122336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19415" y="3879113"/>
            <a:ext cx="3001660" cy="17219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84651" y="4239128"/>
            <a:ext cx="5197498" cy="17651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75249" y="1063050"/>
            <a:ext cx="1535430" cy="372935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485140">
              <a:lnSpc>
                <a:spcPct val="100000"/>
              </a:lnSpc>
              <a:spcBef>
                <a:spcPts val="1075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L="485140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L="942340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  <a:p>
            <a:pPr marL="942340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  <a:p>
            <a:pPr marL="1399540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 MT"/>
              <a:cs typeface="Arial MT"/>
            </a:endParaRPr>
          </a:p>
          <a:p>
            <a:pPr marL="485140">
              <a:lnSpc>
                <a:spcPct val="100000"/>
              </a:lnSpc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L="942340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  <a:p>
            <a:pPr marL="485140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3611" y="4605097"/>
            <a:ext cx="5864673" cy="1724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4958" y="633108"/>
            <a:ext cx="5326502" cy="3080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14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202729"/>
                </a:solidFill>
              </a:rPr>
              <a:t>Distributed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45" dirty="0">
                <a:solidFill>
                  <a:srgbClr val="202729"/>
                </a:solidFill>
              </a:rPr>
              <a:t>Systems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spc="-95" dirty="0">
                <a:solidFill>
                  <a:srgbClr val="202729"/>
                </a:solidFill>
              </a:rPr>
              <a:t>from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dirty="0">
                <a:solidFill>
                  <a:srgbClr val="202729"/>
                </a:solidFill>
              </a:rPr>
              <a:t>a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Cloud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spc="-20" dirty="0">
                <a:solidFill>
                  <a:srgbClr val="202729"/>
                </a:solidFill>
              </a:rPr>
              <a:t>Perspective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6897370" cy="156781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spc="5" dirty="0">
                <a:solidFill>
                  <a:srgbClr val="616161"/>
                </a:solidFill>
                <a:latin typeface="Trebuchet MS"/>
                <a:cs typeface="Trebuchet MS"/>
              </a:rPr>
              <a:t>Mindset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shift </a:t>
            </a:r>
            <a:r>
              <a:rPr sz="1800" spc="-60" dirty="0">
                <a:solidFill>
                  <a:srgbClr val="616161"/>
                </a:solidFill>
                <a:latin typeface="Trebuchet MS"/>
                <a:cs typeface="Trebuchet MS"/>
              </a:rPr>
              <a:t>from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60" dirty="0">
                <a:solidFill>
                  <a:srgbClr val="616161"/>
                </a:solidFill>
                <a:latin typeface="Trebuchet MS"/>
                <a:cs typeface="Trebuchet MS"/>
              </a:rPr>
              <a:t>vertical</a:t>
            </a:r>
            <a:r>
              <a:rPr sz="1800" b="1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5" dirty="0">
                <a:solidFill>
                  <a:srgbClr val="616161"/>
                </a:solidFill>
                <a:latin typeface="Trebuchet MS"/>
                <a:cs typeface="Trebuchet MS"/>
              </a:rPr>
              <a:t>scaling</a:t>
            </a:r>
            <a:r>
              <a:rPr sz="1800" b="1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-50" dirty="0">
                <a:solidFill>
                  <a:srgbClr val="616161"/>
                </a:solidFill>
                <a:latin typeface="Trebuchet MS"/>
                <a:cs typeface="Trebuchet MS"/>
              </a:rPr>
              <a:t>horizontal</a:t>
            </a:r>
            <a:r>
              <a:rPr sz="1800" b="1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5" dirty="0">
                <a:solidFill>
                  <a:srgbClr val="616161"/>
                </a:solidFill>
                <a:latin typeface="Trebuchet MS"/>
                <a:cs typeface="Trebuchet MS"/>
              </a:rPr>
              <a:t>scaling</a:t>
            </a:r>
            <a:endParaRPr sz="180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-45" dirty="0">
                <a:solidFill>
                  <a:srgbClr val="616161"/>
                </a:solidFill>
                <a:latin typeface="Trebuchet MS"/>
                <a:cs typeface="Trebuchet MS"/>
              </a:rPr>
              <a:t>Don’t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increase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16161"/>
                </a:solidFill>
                <a:latin typeface="Trebuchet MS"/>
                <a:cs typeface="Trebuchet MS"/>
              </a:rPr>
              <a:t>performance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each</a:t>
            </a:r>
            <a:r>
              <a:rPr sz="1800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16161"/>
                </a:solidFill>
                <a:latin typeface="Trebuchet MS"/>
                <a:cs typeface="Trebuchet MS"/>
              </a:rPr>
              <a:t>computer</a:t>
            </a:r>
            <a:endParaRPr sz="180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-40" dirty="0">
                <a:solidFill>
                  <a:srgbClr val="616161"/>
                </a:solidFill>
                <a:latin typeface="Trebuchet MS"/>
                <a:cs typeface="Trebuchet MS"/>
              </a:rPr>
              <a:t>Instead,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616161"/>
                </a:solidFill>
                <a:latin typeface="Trebuchet MS"/>
                <a:cs typeface="Trebuchet MS"/>
              </a:rPr>
              <a:t>use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616161"/>
                </a:solidFill>
                <a:latin typeface="Trebuchet MS"/>
                <a:cs typeface="Trebuchet MS"/>
              </a:rPr>
              <a:t>pool</a:t>
            </a: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16161"/>
                </a:solidFill>
                <a:latin typeface="Trebuchet MS"/>
                <a:cs typeface="Trebuchet MS"/>
              </a:rPr>
              <a:t>of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computers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616161"/>
                </a:solidFill>
                <a:latin typeface="Trebuchet MS"/>
                <a:cs typeface="Trebuchet MS"/>
              </a:rPr>
              <a:t>-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616161"/>
                </a:solidFill>
                <a:latin typeface="Trebuchet MS"/>
                <a:cs typeface="Trebuchet MS"/>
              </a:rPr>
              <a:t>(a</a:t>
            </a: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60" dirty="0">
                <a:solidFill>
                  <a:srgbClr val="616161"/>
                </a:solidFill>
                <a:latin typeface="Trebuchet MS"/>
                <a:cs typeface="Trebuchet MS"/>
              </a:rPr>
              <a:t>datacenter,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00" dirty="0">
                <a:solidFill>
                  <a:srgbClr val="616161"/>
                </a:solidFill>
                <a:latin typeface="Trebuchet MS"/>
                <a:cs typeface="Trebuchet MS"/>
              </a:rPr>
              <a:t>“the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cloud”)</a:t>
            </a:r>
            <a:endParaRPr sz="180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Increase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16161"/>
                </a:solidFill>
                <a:latin typeface="Trebuchet MS"/>
                <a:cs typeface="Trebuchet MS"/>
              </a:rPr>
              <a:t>performance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by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16161"/>
                </a:solidFill>
                <a:latin typeface="Trebuchet MS"/>
                <a:cs typeface="Trebuchet MS"/>
              </a:rPr>
              <a:t>adding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616161"/>
                </a:solidFill>
                <a:latin typeface="Trebuchet MS"/>
                <a:cs typeface="Trebuchet MS"/>
              </a:rPr>
              <a:t>new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16161"/>
                </a:solidFill>
                <a:latin typeface="Trebuchet MS"/>
                <a:cs typeface="Trebuchet MS"/>
              </a:rPr>
              <a:t>computer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616161"/>
                </a:solidFill>
                <a:latin typeface="Trebuchet MS"/>
                <a:cs typeface="Trebuchet MS"/>
              </a:rPr>
              <a:t>pool</a:t>
            </a:r>
            <a:endParaRPr sz="1800">
              <a:latin typeface="Trebuchet MS"/>
              <a:cs typeface="Trebuchet MS"/>
            </a:endParaRPr>
          </a:p>
          <a:p>
            <a:pPr marL="1293495" lvl="2" indent="-351790">
              <a:lnSpc>
                <a:spcPct val="100000"/>
              </a:lnSpc>
              <a:spcBef>
                <a:spcPts val="320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sz="1600" spc="-90" dirty="0">
                <a:solidFill>
                  <a:srgbClr val="616161"/>
                </a:solidFill>
                <a:latin typeface="Trebuchet MS"/>
                <a:cs typeface="Trebuchet MS"/>
              </a:rPr>
              <a:t>(Or,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buy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5" dirty="0">
                <a:solidFill>
                  <a:srgbClr val="616161"/>
                </a:solidFill>
                <a:latin typeface="Trebuchet MS"/>
                <a:cs typeface="Trebuchet MS"/>
              </a:rPr>
              <a:t>purchasing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1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10" dirty="0">
                <a:solidFill>
                  <a:srgbClr val="616161"/>
                </a:solidFill>
                <a:latin typeface="Trebuchet MS"/>
                <a:cs typeface="Trebuchet MS"/>
              </a:rPr>
              <a:t>resources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5" dirty="0">
                <a:solidFill>
                  <a:srgbClr val="616161"/>
                </a:solidFill>
                <a:latin typeface="Trebuchet MS"/>
                <a:cs typeface="Trebuchet MS"/>
              </a:rPr>
              <a:t>from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dirty="0">
                <a:solidFill>
                  <a:srgbClr val="616161"/>
                </a:solidFill>
                <a:latin typeface="Trebuchet MS"/>
                <a:cs typeface="Trebuchet MS"/>
              </a:rPr>
              <a:t>a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Trebuchet MS"/>
                <a:cs typeface="Trebuchet MS"/>
              </a:rPr>
              <a:t>cloud</a:t>
            </a:r>
            <a:r>
              <a:rPr sz="16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600" spc="-25" dirty="0">
                <a:solidFill>
                  <a:srgbClr val="616161"/>
                </a:solidFill>
                <a:latin typeface="Trebuchet MS"/>
                <a:cs typeface="Trebuchet MS"/>
              </a:rPr>
              <a:t>vendor)</a:t>
            </a:r>
            <a:endParaRPr sz="1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6708" y="1302726"/>
            <a:ext cx="2904778" cy="1576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7452" y="2067726"/>
            <a:ext cx="6673067" cy="1768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5249" y="1063050"/>
            <a:ext cx="7798434" cy="155765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836294" indent="-351790">
              <a:lnSpc>
                <a:spcPct val="100000"/>
              </a:lnSpc>
              <a:spcBef>
                <a:spcPts val="107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600" dirty="0">
                <a:solidFill>
                  <a:srgbClr val="616161"/>
                </a:solidFill>
                <a:latin typeface="Courier New"/>
                <a:cs typeface="Courier New"/>
              </a:rPr>
              <a:t>$</a:t>
            </a:r>
            <a:r>
              <a:rPr sz="1600" spc="-15" dirty="0">
                <a:solidFill>
                  <a:srgbClr val="61616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Courier New"/>
                <a:cs typeface="Courier New"/>
              </a:rPr>
              <a:t>echo</a:t>
            </a:r>
            <a:r>
              <a:rPr sz="1600" spc="-10" dirty="0">
                <a:solidFill>
                  <a:srgbClr val="61616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Courier New"/>
                <a:cs typeface="Courier New"/>
              </a:rPr>
              <a:t>$DATA</a:t>
            </a:r>
            <a:r>
              <a:rPr sz="1600" spc="-10" dirty="0">
                <a:solidFill>
                  <a:srgbClr val="616161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616161"/>
                </a:solidFill>
                <a:latin typeface="Courier New"/>
                <a:cs typeface="Courier New"/>
              </a:rPr>
              <a:t>|</a:t>
            </a:r>
            <a:r>
              <a:rPr sz="1600" spc="-10" dirty="0">
                <a:solidFill>
                  <a:srgbClr val="61616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Courier New"/>
                <a:cs typeface="Courier New"/>
              </a:rPr>
              <a:t>./mapper</a:t>
            </a:r>
            <a:r>
              <a:rPr sz="1600" spc="-15" dirty="0">
                <a:solidFill>
                  <a:srgbClr val="616161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616161"/>
                </a:solidFill>
                <a:latin typeface="Courier New"/>
                <a:cs typeface="Courier New"/>
              </a:rPr>
              <a:t>|</a:t>
            </a:r>
            <a:r>
              <a:rPr sz="1600" spc="-10" dirty="0">
                <a:solidFill>
                  <a:srgbClr val="61616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Courier New"/>
                <a:cs typeface="Courier New"/>
              </a:rPr>
              <a:t>sort</a:t>
            </a:r>
            <a:r>
              <a:rPr sz="1600" spc="-10" dirty="0">
                <a:solidFill>
                  <a:srgbClr val="61616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Courier New"/>
                <a:cs typeface="Courier New"/>
              </a:rPr>
              <a:t>-k1,1</a:t>
            </a:r>
            <a:r>
              <a:rPr sz="1600" spc="-10" dirty="0">
                <a:solidFill>
                  <a:srgbClr val="616161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616161"/>
                </a:solidFill>
                <a:latin typeface="Courier New"/>
                <a:cs typeface="Courier New"/>
              </a:rPr>
              <a:t>|</a:t>
            </a:r>
            <a:r>
              <a:rPr sz="1600" spc="-15" dirty="0">
                <a:solidFill>
                  <a:srgbClr val="61616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Courier New"/>
                <a:cs typeface="Courier New"/>
              </a:rPr>
              <a:t>./reducer</a:t>
            </a:r>
            <a:r>
              <a:rPr sz="1600" spc="-10" dirty="0">
                <a:solidFill>
                  <a:srgbClr val="616161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616161"/>
                </a:solidFill>
                <a:latin typeface="Courier New"/>
                <a:cs typeface="Courier New"/>
              </a:rPr>
              <a:t>&gt;</a:t>
            </a:r>
            <a:r>
              <a:rPr sz="1600" spc="-10" dirty="0">
                <a:solidFill>
                  <a:srgbClr val="616161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616161"/>
                </a:solidFill>
                <a:latin typeface="Courier New"/>
                <a:cs typeface="Courier New"/>
              </a:rPr>
              <a:t>output</a:t>
            </a:r>
            <a:endParaRPr sz="1600">
              <a:latin typeface="Courier New"/>
              <a:cs typeface="Courier New"/>
            </a:endParaRPr>
          </a:p>
          <a:p>
            <a:pPr marL="485140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L="485140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9415" y="2429378"/>
            <a:ext cx="7256604" cy="17651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326856" y="2795347"/>
            <a:ext cx="672465" cy="135890"/>
          </a:xfrm>
          <a:custGeom>
            <a:avLst/>
            <a:gdLst/>
            <a:ahLst/>
            <a:cxnLst/>
            <a:rect l="l" t="t" r="r" b="b"/>
            <a:pathLst>
              <a:path w="672464" h="135889">
                <a:moveTo>
                  <a:pt x="29666" y="52387"/>
                </a:moveTo>
                <a:lnTo>
                  <a:pt x="15031" y="52387"/>
                </a:lnTo>
                <a:lnTo>
                  <a:pt x="22063" y="44639"/>
                </a:lnTo>
                <a:lnTo>
                  <a:pt x="29765" y="39104"/>
                </a:lnTo>
                <a:lnTo>
                  <a:pt x="38137" y="35783"/>
                </a:lnTo>
                <a:lnTo>
                  <a:pt x="47178" y="34676"/>
                </a:lnTo>
                <a:lnTo>
                  <a:pt x="47178" y="49559"/>
                </a:lnTo>
                <a:lnTo>
                  <a:pt x="36661" y="49559"/>
                </a:lnTo>
                <a:lnTo>
                  <a:pt x="31650" y="51196"/>
                </a:lnTo>
                <a:lnTo>
                  <a:pt x="29666" y="52387"/>
                </a:lnTo>
                <a:close/>
              </a:path>
              <a:path w="672464" h="135889">
                <a:moveTo>
                  <a:pt x="15031" y="133350"/>
                </a:moveTo>
                <a:lnTo>
                  <a:pt x="0" y="133350"/>
                </a:lnTo>
                <a:lnTo>
                  <a:pt x="0" y="36760"/>
                </a:lnTo>
                <a:lnTo>
                  <a:pt x="15031" y="36760"/>
                </a:lnTo>
                <a:lnTo>
                  <a:pt x="15031" y="52387"/>
                </a:lnTo>
                <a:lnTo>
                  <a:pt x="29666" y="52387"/>
                </a:lnTo>
                <a:lnTo>
                  <a:pt x="20736" y="57745"/>
                </a:lnTo>
                <a:lnTo>
                  <a:pt x="17016" y="61217"/>
                </a:lnTo>
                <a:lnTo>
                  <a:pt x="15031" y="64889"/>
                </a:lnTo>
                <a:lnTo>
                  <a:pt x="15031" y="133350"/>
                </a:lnTo>
                <a:close/>
              </a:path>
              <a:path w="672464" h="135889">
                <a:moveTo>
                  <a:pt x="47178" y="50155"/>
                </a:moveTo>
                <a:lnTo>
                  <a:pt x="41225" y="49559"/>
                </a:lnTo>
                <a:lnTo>
                  <a:pt x="47178" y="49559"/>
                </a:lnTo>
                <a:lnTo>
                  <a:pt x="47178" y="50155"/>
                </a:lnTo>
                <a:close/>
              </a:path>
              <a:path w="672464" h="135889">
                <a:moveTo>
                  <a:pt x="110646" y="135731"/>
                </a:moveTo>
                <a:lnTo>
                  <a:pt x="75076" y="121592"/>
                </a:lnTo>
                <a:lnTo>
                  <a:pt x="61384" y="84980"/>
                </a:lnTo>
                <a:lnTo>
                  <a:pt x="62230" y="74693"/>
                </a:lnTo>
                <a:lnTo>
                  <a:pt x="90294" y="38025"/>
                </a:lnTo>
                <a:lnTo>
                  <a:pt x="109009" y="34379"/>
                </a:lnTo>
                <a:lnTo>
                  <a:pt x="118955" y="35290"/>
                </a:lnTo>
                <a:lnTo>
                  <a:pt x="127836" y="37988"/>
                </a:lnTo>
                <a:lnTo>
                  <a:pt x="135742" y="42499"/>
                </a:lnTo>
                <a:lnTo>
                  <a:pt x="140367" y="46732"/>
                </a:lnTo>
                <a:lnTo>
                  <a:pt x="99930" y="46732"/>
                </a:lnTo>
                <a:lnTo>
                  <a:pt x="92489" y="49857"/>
                </a:lnTo>
                <a:lnTo>
                  <a:pt x="80583" y="62358"/>
                </a:lnTo>
                <a:lnTo>
                  <a:pt x="77457" y="69949"/>
                </a:lnTo>
                <a:lnTo>
                  <a:pt x="77160" y="78878"/>
                </a:lnTo>
                <a:lnTo>
                  <a:pt x="154912" y="78878"/>
                </a:lnTo>
                <a:lnTo>
                  <a:pt x="155357" y="84980"/>
                </a:lnTo>
                <a:lnTo>
                  <a:pt x="155443" y="89892"/>
                </a:lnTo>
                <a:lnTo>
                  <a:pt x="77160" y="89892"/>
                </a:lnTo>
                <a:lnTo>
                  <a:pt x="78164" y="96989"/>
                </a:lnTo>
                <a:lnTo>
                  <a:pt x="111986" y="123378"/>
                </a:lnTo>
                <a:lnTo>
                  <a:pt x="146096" y="123378"/>
                </a:lnTo>
                <a:lnTo>
                  <a:pt x="141063" y="127443"/>
                </a:lnTo>
                <a:lnTo>
                  <a:pt x="132003" y="132047"/>
                </a:lnTo>
                <a:lnTo>
                  <a:pt x="121864" y="134810"/>
                </a:lnTo>
                <a:lnTo>
                  <a:pt x="110646" y="135731"/>
                </a:lnTo>
                <a:close/>
              </a:path>
              <a:path w="672464" h="135889">
                <a:moveTo>
                  <a:pt x="154912" y="78878"/>
                </a:moveTo>
                <a:lnTo>
                  <a:pt x="140561" y="78878"/>
                </a:lnTo>
                <a:lnTo>
                  <a:pt x="140561" y="69949"/>
                </a:lnTo>
                <a:lnTo>
                  <a:pt x="137634" y="62358"/>
                </a:lnTo>
                <a:lnTo>
                  <a:pt x="125926" y="49857"/>
                </a:lnTo>
                <a:lnTo>
                  <a:pt x="118286" y="46732"/>
                </a:lnTo>
                <a:lnTo>
                  <a:pt x="140367" y="46732"/>
                </a:lnTo>
                <a:lnTo>
                  <a:pt x="142644" y="48815"/>
                </a:lnTo>
                <a:lnTo>
                  <a:pt x="148244" y="56508"/>
                </a:lnTo>
                <a:lnTo>
                  <a:pt x="152244" y="65298"/>
                </a:lnTo>
                <a:lnTo>
                  <a:pt x="154643" y="75186"/>
                </a:lnTo>
                <a:lnTo>
                  <a:pt x="154912" y="78878"/>
                </a:lnTo>
                <a:close/>
              </a:path>
              <a:path w="672464" h="135889">
                <a:moveTo>
                  <a:pt x="146096" y="123378"/>
                </a:moveTo>
                <a:lnTo>
                  <a:pt x="111986" y="123378"/>
                </a:lnTo>
                <a:lnTo>
                  <a:pt x="120432" y="122615"/>
                </a:lnTo>
                <a:lnTo>
                  <a:pt x="128208" y="120327"/>
                </a:lnTo>
                <a:lnTo>
                  <a:pt x="135314" y="116513"/>
                </a:lnTo>
                <a:lnTo>
                  <a:pt x="141751" y="111174"/>
                </a:lnTo>
                <a:lnTo>
                  <a:pt x="149044" y="120997"/>
                </a:lnTo>
                <a:lnTo>
                  <a:pt x="146096" y="123378"/>
                </a:lnTo>
                <a:close/>
              </a:path>
              <a:path w="672464" h="135889">
                <a:moveTo>
                  <a:pt x="266394" y="51345"/>
                </a:moveTo>
                <a:lnTo>
                  <a:pt x="251363" y="51345"/>
                </a:lnTo>
                <a:lnTo>
                  <a:pt x="251363" y="0"/>
                </a:lnTo>
                <a:lnTo>
                  <a:pt x="266394" y="0"/>
                </a:lnTo>
                <a:lnTo>
                  <a:pt x="266394" y="51345"/>
                </a:lnTo>
                <a:close/>
              </a:path>
              <a:path w="672464" h="135889">
                <a:moveTo>
                  <a:pt x="225616" y="135731"/>
                </a:moveTo>
                <a:lnTo>
                  <a:pt x="218769" y="135731"/>
                </a:lnTo>
                <a:lnTo>
                  <a:pt x="209561" y="134875"/>
                </a:lnTo>
                <a:lnTo>
                  <a:pt x="178697" y="105891"/>
                </a:lnTo>
                <a:lnTo>
                  <a:pt x="175758" y="85129"/>
                </a:lnTo>
                <a:lnTo>
                  <a:pt x="176502" y="74116"/>
                </a:lnTo>
                <a:lnTo>
                  <a:pt x="201394" y="37839"/>
                </a:lnTo>
                <a:lnTo>
                  <a:pt x="218769" y="34379"/>
                </a:lnTo>
                <a:lnTo>
                  <a:pt x="225318" y="34379"/>
                </a:lnTo>
                <a:lnTo>
                  <a:pt x="231420" y="35867"/>
                </a:lnTo>
                <a:lnTo>
                  <a:pt x="242731" y="41820"/>
                </a:lnTo>
                <a:lnTo>
                  <a:pt x="247493" y="45987"/>
                </a:lnTo>
                <a:lnTo>
                  <a:pt x="248783" y="47773"/>
                </a:lnTo>
                <a:lnTo>
                  <a:pt x="213015" y="47773"/>
                </a:lnTo>
                <a:lnTo>
                  <a:pt x="205524" y="51196"/>
                </a:lnTo>
                <a:lnTo>
                  <a:pt x="191385" y="85129"/>
                </a:lnTo>
                <a:lnTo>
                  <a:pt x="191906" y="93064"/>
                </a:lnTo>
                <a:lnTo>
                  <a:pt x="212916" y="122336"/>
                </a:lnTo>
                <a:lnTo>
                  <a:pt x="248898" y="122336"/>
                </a:lnTo>
                <a:lnTo>
                  <a:pt x="247791" y="123874"/>
                </a:lnTo>
                <a:lnTo>
                  <a:pt x="243177" y="127942"/>
                </a:lnTo>
                <a:lnTo>
                  <a:pt x="237522" y="131117"/>
                </a:lnTo>
                <a:lnTo>
                  <a:pt x="231866" y="134193"/>
                </a:lnTo>
                <a:lnTo>
                  <a:pt x="225616" y="135731"/>
                </a:lnTo>
                <a:close/>
              </a:path>
              <a:path w="672464" h="135889">
                <a:moveTo>
                  <a:pt x="248898" y="122336"/>
                </a:moveTo>
                <a:lnTo>
                  <a:pt x="228394" y="122336"/>
                </a:lnTo>
                <a:lnTo>
                  <a:pt x="234049" y="120897"/>
                </a:lnTo>
                <a:lnTo>
                  <a:pt x="244666" y="115044"/>
                </a:lnTo>
                <a:lnTo>
                  <a:pt x="248684" y="111422"/>
                </a:lnTo>
                <a:lnTo>
                  <a:pt x="251363" y="107156"/>
                </a:lnTo>
                <a:lnTo>
                  <a:pt x="251363" y="63400"/>
                </a:lnTo>
                <a:lnTo>
                  <a:pt x="248684" y="59134"/>
                </a:lnTo>
                <a:lnTo>
                  <a:pt x="244666" y="55463"/>
                </a:lnTo>
                <a:lnTo>
                  <a:pt x="239308" y="52387"/>
                </a:lnTo>
                <a:lnTo>
                  <a:pt x="234049" y="49311"/>
                </a:lnTo>
                <a:lnTo>
                  <a:pt x="228394" y="47773"/>
                </a:lnTo>
                <a:lnTo>
                  <a:pt x="248783" y="47773"/>
                </a:lnTo>
                <a:lnTo>
                  <a:pt x="251363" y="51345"/>
                </a:lnTo>
                <a:lnTo>
                  <a:pt x="266394" y="51345"/>
                </a:lnTo>
                <a:lnTo>
                  <a:pt x="266394" y="118913"/>
                </a:lnTo>
                <a:lnTo>
                  <a:pt x="251363" y="118913"/>
                </a:lnTo>
                <a:lnTo>
                  <a:pt x="248898" y="122336"/>
                </a:lnTo>
                <a:close/>
              </a:path>
              <a:path w="672464" h="135889">
                <a:moveTo>
                  <a:pt x="266394" y="133350"/>
                </a:moveTo>
                <a:lnTo>
                  <a:pt x="251363" y="133350"/>
                </a:lnTo>
                <a:lnTo>
                  <a:pt x="251363" y="118913"/>
                </a:lnTo>
                <a:lnTo>
                  <a:pt x="266394" y="118913"/>
                </a:lnTo>
                <a:lnTo>
                  <a:pt x="266394" y="133350"/>
                </a:lnTo>
                <a:close/>
              </a:path>
              <a:path w="672464" h="135889">
                <a:moveTo>
                  <a:pt x="336177" y="135731"/>
                </a:moveTo>
                <a:lnTo>
                  <a:pt x="329033" y="135731"/>
                </a:lnTo>
                <a:lnTo>
                  <a:pt x="315555" y="133805"/>
                </a:lnTo>
                <a:lnTo>
                  <a:pt x="305927" y="128029"/>
                </a:lnTo>
                <a:lnTo>
                  <a:pt x="300151" y="118402"/>
                </a:lnTo>
                <a:lnTo>
                  <a:pt x="298225" y="104923"/>
                </a:lnTo>
                <a:lnTo>
                  <a:pt x="298225" y="36760"/>
                </a:lnTo>
                <a:lnTo>
                  <a:pt x="313257" y="36760"/>
                </a:lnTo>
                <a:lnTo>
                  <a:pt x="313257" y="107949"/>
                </a:lnTo>
                <a:lnTo>
                  <a:pt x="314944" y="113555"/>
                </a:lnTo>
                <a:lnTo>
                  <a:pt x="318317" y="117127"/>
                </a:lnTo>
                <a:lnTo>
                  <a:pt x="321790" y="120600"/>
                </a:lnTo>
                <a:lnTo>
                  <a:pt x="327297" y="122336"/>
                </a:lnTo>
                <a:lnTo>
                  <a:pt x="361176" y="122336"/>
                </a:lnTo>
                <a:lnTo>
                  <a:pt x="359642" y="124073"/>
                </a:lnTo>
                <a:lnTo>
                  <a:pt x="354731" y="127793"/>
                </a:lnTo>
                <a:lnTo>
                  <a:pt x="342725" y="134143"/>
                </a:lnTo>
                <a:lnTo>
                  <a:pt x="336177" y="135731"/>
                </a:lnTo>
                <a:close/>
              </a:path>
              <a:path w="672464" h="135889">
                <a:moveTo>
                  <a:pt x="361176" y="122336"/>
                </a:moveTo>
                <a:lnTo>
                  <a:pt x="340691" y="122336"/>
                </a:lnTo>
                <a:lnTo>
                  <a:pt x="346198" y="120897"/>
                </a:lnTo>
                <a:lnTo>
                  <a:pt x="356616" y="115044"/>
                </a:lnTo>
                <a:lnTo>
                  <a:pt x="360634" y="111621"/>
                </a:lnTo>
                <a:lnTo>
                  <a:pt x="363412" y="107751"/>
                </a:lnTo>
                <a:lnTo>
                  <a:pt x="363412" y="36760"/>
                </a:lnTo>
                <a:lnTo>
                  <a:pt x="378444" y="36760"/>
                </a:lnTo>
                <a:lnTo>
                  <a:pt x="378444" y="119806"/>
                </a:lnTo>
                <a:lnTo>
                  <a:pt x="363412" y="119806"/>
                </a:lnTo>
                <a:lnTo>
                  <a:pt x="361176" y="122336"/>
                </a:lnTo>
                <a:close/>
              </a:path>
              <a:path w="672464" h="135889">
                <a:moveTo>
                  <a:pt x="378444" y="133350"/>
                </a:moveTo>
                <a:lnTo>
                  <a:pt x="363412" y="133350"/>
                </a:lnTo>
                <a:lnTo>
                  <a:pt x="363412" y="119806"/>
                </a:lnTo>
                <a:lnTo>
                  <a:pt x="378444" y="119806"/>
                </a:lnTo>
                <a:lnTo>
                  <a:pt x="378444" y="133350"/>
                </a:lnTo>
                <a:close/>
              </a:path>
              <a:path w="672464" h="135889">
                <a:moveTo>
                  <a:pt x="452727" y="135731"/>
                </a:moveTo>
                <a:lnTo>
                  <a:pt x="412124" y="113751"/>
                </a:lnTo>
                <a:lnTo>
                  <a:pt x="404506" y="84980"/>
                </a:lnTo>
                <a:lnTo>
                  <a:pt x="405353" y="74516"/>
                </a:lnTo>
                <a:lnTo>
                  <a:pt x="433491" y="37988"/>
                </a:lnTo>
                <a:lnTo>
                  <a:pt x="452727" y="34379"/>
                </a:lnTo>
                <a:lnTo>
                  <a:pt x="463368" y="35430"/>
                </a:lnTo>
                <a:lnTo>
                  <a:pt x="472819" y="38583"/>
                </a:lnTo>
                <a:lnTo>
                  <a:pt x="481078" y="43839"/>
                </a:lnTo>
                <a:lnTo>
                  <a:pt x="484859" y="47773"/>
                </a:lnTo>
                <a:lnTo>
                  <a:pt x="453471" y="47773"/>
                </a:lnTo>
                <a:lnTo>
                  <a:pt x="446439" y="48415"/>
                </a:lnTo>
                <a:lnTo>
                  <a:pt x="420710" y="77046"/>
                </a:lnTo>
                <a:lnTo>
                  <a:pt x="420133" y="84980"/>
                </a:lnTo>
                <a:lnTo>
                  <a:pt x="420710" y="92980"/>
                </a:lnTo>
                <a:lnTo>
                  <a:pt x="446383" y="121694"/>
                </a:lnTo>
                <a:lnTo>
                  <a:pt x="453471" y="122336"/>
                </a:lnTo>
                <a:lnTo>
                  <a:pt x="484859" y="122336"/>
                </a:lnTo>
                <a:lnTo>
                  <a:pt x="481078" y="126271"/>
                </a:lnTo>
                <a:lnTo>
                  <a:pt x="472819" y="131526"/>
                </a:lnTo>
                <a:lnTo>
                  <a:pt x="463368" y="134680"/>
                </a:lnTo>
                <a:lnTo>
                  <a:pt x="452727" y="135731"/>
                </a:lnTo>
                <a:close/>
              </a:path>
              <a:path w="672464" h="135889">
                <a:moveTo>
                  <a:pt x="478176" y="60275"/>
                </a:moveTo>
                <a:lnTo>
                  <a:pt x="473172" y="54805"/>
                </a:lnTo>
                <a:lnTo>
                  <a:pt x="467386" y="50899"/>
                </a:lnTo>
                <a:lnTo>
                  <a:pt x="460819" y="48555"/>
                </a:lnTo>
                <a:lnTo>
                  <a:pt x="453471" y="47773"/>
                </a:lnTo>
                <a:lnTo>
                  <a:pt x="484859" y="47773"/>
                </a:lnTo>
                <a:lnTo>
                  <a:pt x="488148" y="51196"/>
                </a:lnTo>
                <a:lnTo>
                  <a:pt x="478176" y="60275"/>
                </a:lnTo>
                <a:close/>
              </a:path>
              <a:path w="672464" h="135889">
                <a:moveTo>
                  <a:pt x="484859" y="122336"/>
                </a:moveTo>
                <a:lnTo>
                  <a:pt x="453471" y="122336"/>
                </a:lnTo>
                <a:lnTo>
                  <a:pt x="460763" y="121546"/>
                </a:lnTo>
                <a:lnTo>
                  <a:pt x="467312" y="119174"/>
                </a:lnTo>
                <a:lnTo>
                  <a:pt x="473116" y="115220"/>
                </a:lnTo>
                <a:lnTo>
                  <a:pt x="478176" y="109686"/>
                </a:lnTo>
                <a:lnTo>
                  <a:pt x="488148" y="118913"/>
                </a:lnTo>
                <a:lnTo>
                  <a:pt x="484859" y="122336"/>
                </a:lnTo>
                <a:close/>
              </a:path>
              <a:path w="672464" h="135889">
                <a:moveTo>
                  <a:pt x="554328" y="135731"/>
                </a:moveTo>
                <a:lnTo>
                  <a:pt x="518758" y="121592"/>
                </a:lnTo>
                <a:lnTo>
                  <a:pt x="505066" y="84980"/>
                </a:lnTo>
                <a:lnTo>
                  <a:pt x="505913" y="74693"/>
                </a:lnTo>
                <a:lnTo>
                  <a:pt x="533976" y="38025"/>
                </a:lnTo>
                <a:lnTo>
                  <a:pt x="552691" y="34379"/>
                </a:lnTo>
                <a:lnTo>
                  <a:pt x="562638" y="35290"/>
                </a:lnTo>
                <a:lnTo>
                  <a:pt x="571518" y="37988"/>
                </a:lnTo>
                <a:lnTo>
                  <a:pt x="579424" y="42499"/>
                </a:lnTo>
                <a:lnTo>
                  <a:pt x="584049" y="46732"/>
                </a:lnTo>
                <a:lnTo>
                  <a:pt x="543613" y="46732"/>
                </a:lnTo>
                <a:lnTo>
                  <a:pt x="536171" y="49857"/>
                </a:lnTo>
                <a:lnTo>
                  <a:pt x="524265" y="62358"/>
                </a:lnTo>
                <a:lnTo>
                  <a:pt x="521140" y="69949"/>
                </a:lnTo>
                <a:lnTo>
                  <a:pt x="520842" y="78878"/>
                </a:lnTo>
                <a:lnTo>
                  <a:pt x="598595" y="78878"/>
                </a:lnTo>
                <a:lnTo>
                  <a:pt x="599039" y="84980"/>
                </a:lnTo>
                <a:lnTo>
                  <a:pt x="599126" y="89892"/>
                </a:lnTo>
                <a:lnTo>
                  <a:pt x="520842" y="89892"/>
                </a:lnTo>
                <a:lnTo>
                  <a:pt x="521847" y="96989"/>
                </a:lnTo>
                <a:lnTo>
                  <a:pt x="555668" y="123378"/>
                </a:lnTo>
                <a:lnTo>
                  <a:pt x="589778" y="123378"/>
                </a:lnTo>
                <a:lnTo>
                  <a:pt x="584745" y="127443"/>
                </a:lnTo>
                <a:lnTo>
                  <a:pt x="575685" y="132047"/>
                </a:lnTo>
                <a:lnTo>
                  <a:pt x="565546" y="134810"/>
                </a:lnTo>
                <a:lnTo>
                  <a:pt x="554328" y="135731"/>
                </a:lnTo>
                <a:close/>
              </a:path>
              <a:path w="672464" h="135889">
                <a:moveTo>
                  <a:pt x="598595" y="78878"/>
                </a:moveTo>
                <a:lnTo>
                  <a:pt x="584243" y="78878"/>
                </a:lnTo>
                <a:lnTo>
                  <a:pt x="584243" y="69949"/>
                </a:lnTo>
                <a:lnTo>
                  <a:pt x="581316" y="62358"/>
                </a:lnTo>
                <a:lnTo>
                  <a:pt x="569608" y="49857"/>
                </a:lnTo>
                <a:lnTo>
                  <a:pt x="561968" y="46732"/>
                </a:lnTo>
                <a:lnTo>
                  <a:pt x="584049" y="46732"/>
                </a:lnTo>
                <a:lnTo>
                  <a:pt x="586326" y="48815"/>
                </a:lnTo>
                <a:lnTo>
                  <a:pt x="591926" y="56508"/>
                </a:lnTo>
                <a:lnTo>
                  <a:pt x="595926" y="65298"/>
                </a:lnTo>
                <a:lnTo>
                  <a:pt x="598326" y="75186"/>
                </a:lnTo>
                <a:lnTo>
                  <a:pt x="598595" y="78878"/>
                </a:lnTo>
                <a:close/>
              </a:path>
              <a:path w="672464" h="135889">
                <a:moveTo>
                  <a:pt x="589778" y="123378"/>
                </a:moveTo>
                <a:lnTo>
                  <a:pt x="555668" y="123378"/>
                </a:lnTo>
                <a:lnTo>
                  <a:pt x="564114" y="122615"/>
                </a:lnTo>
                <a:lnTo>
                  <a:pt x="571890" y="120327"/>
                </a:lnTo>
                <a:lnTo>
                  <a:pt x="578997" y="116513"/>
                </a:lnTo>
                <a:lnTo>
                  <a:pt x="585433" y="111174"/>
                </a:lnTo>
                <a:lnTo>
                  <a:pt x="592726" y="120997"/>
                </a:lnTo>
                <a:lnTo>
                  <a:pt x="589778" y="123378"/>
                </a:lnTo>
                <a:close/>
              </a:path>
              <a:path w="672464" h="135889">
                <a:moveTo>
                  <a:pt x="654762" y="52387"/>
                </a:moveTo>
                <a:lnTo>
                  <a:pt x="640127" y="52387"/>
                </a:lnTo>
                <a:lnTo>
                  <a:pt x="647160" y="44639"/>
                </a:lnTo>
                <a:lnTo>
                  <a:pt x="654861" y="39104"/>
                </a:lnTo>
                <a:lnTo>
                  <a:pt x="663233" y="35783"/>
                </a:lnTo>
                <a:lnTo>
                  <a:pt x="672274" y="34676"/>
                </a:lnTo>
                <a:lnTo>
                  <a:pt x="672274" y="49559"/>
                </a:lnTo>
                <a:lnTo>
                  <a:pt x="661757" y="49559"/>
                </a:lnTo>
                <a:lnTo>
                  <a:pt x="656747" y="51196"/>
                </a:lnTo>
                <a:lnTo>
                  <a:pt x="654762" y="52387"/>
                </a:lnTo>
                <a:close/>
              </a:path>
              <a:path w="672464" h="135889">
                <a:moveTo>
                  <a:pt x="640127" y="133350"/>
                </a:moveTo>
                <a:lnTo>
                  <a:pt x="625096" y="133350"/>
                </a:lnTo>
                <a:lnTo>
                  <a:pt x="625096" y="36760"/>
                </a:lnTo>
                <a:lnTo>
                  <a:pt x="640127" y="36760"/>
                </a:lnTo>
                <a:lnTo>
                  <a:pt x="640127" y="52387"/>
                </a:lnTo>
                <a:lnTo>
                  <a:pt x="654762" y="52387"/>
                </a:lnTo>
                <a:lnTo>
                  <a:pt x="645832" y="57745"/>
                </a:lnTo>
                <a:lnTo>
                  <a:pt x="642112" y="61217"/>
                </a:lnTo>
                <a:lnTo>
                  <a:pt x="640127" y="64889"/>
                </a:lnTo>
                <a:lnTo>
                  <a:pt x="640127" y="133350"/>
                </a:lnTo>
                <a:close/>
              </a:path>
              <a:path w="672464" h="135889">
                <a:moveTo>
                  <a:pt x="672274" y="50155"/>
                </a:moveTo>
                <a:lnTo>
                  <a:pt x="666321" y="49559"/>
                </a:lnTo>
                <a:lnTo>
                  <a:pt x="672274" y="49559"/>
                </a:lnTo>
                <a:lnTo>
                  <a:pt x="672274" y="50155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958" y="633108"/>
            <a:ext cx="5326502" cy="30807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656" y="1301088"/>
            <a:ext cx="2965940" cy="2021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7452" y="1705478"/>
            <a:ext cx="4976553" cy="17651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27452" y="2071447"/>
            <a:ext cx="1089660" cy="172720"/>
          </a:xfrm>
          <a:custGeom>
            <a:avLst/>
            <a:gdLst/>
            <a:ahLst/>
            <a:cxnLst/>
            <a:rect l="l" t="t" r="r" b="b"/>
            <a:pathLst>
              <a:path w="1089660" h="172719">
                <a:moveTo>
                  <a:pt x="60721" y="133350"/>
                </a:moveTo>
                <a:lnTo>
                  <a:pt x="0" y="133350"/>
                </a:lnTo>
                <a:lnTo>
                  <a:pt x="0" y="0"/>
                </a:lnTo>
                <a:lnTo>
                  <a:pt x="59382" y="0"/>
                </a:lnTo>
                <a:lnTo>
                  <a:pt x="67437" y="586"/>
                </a:lnTo>
                <a:lnTo>
                  <a:pt x="91164" y="14733"/>
                </a:lnTo>
                <a:lnTo>
                  <a:pt x="16519" y="14733"/>
                </a:lnTo>
                <a:lnTo>
                  <a:pt x="16519" y="57745"/>
                </a:lnTo>
                <a:lnTo>
                  <a:pt x="87284" y="57745"/>
                </a:lnTo>
                <a:lnTo>
                  <a:pt x="85923" y="59481"/>
                </a:lnTo>
                <a:lnTo>
                  <a:pt x="80317" y="63003"/>
                </a:lnTo>
                <a:lnTo>
                  <a:pt x="73372" y="64591"/>
                </a:lnTo>
                <a:lnTo>
                  <a:pt x="80416" y="65583"/>
                </a:lnTo>
                <a:lnTo>
                  <a:pt x="86518" y="69304"/>
                </a:lnTo>
                <a:lnTo>
                  <a:pt x="89058" y="72479"/>
                </a:lnTo>
                <a:lnTo>
                  <a:pt x="16519" y="72479"/>
                </a:lnTo>
                <a:lnTo>
                  <a:pt x="16519" y="118616"/>
                </a:lnTo>
                <a:lnTo>
                  <a:pt x="93206" y="118616"/>
                </a:lnTo>
                <a:lnTo>
                  <a:pt x="88999" y="123527"/>
                </a:lnTo>
                <a:lnTo>
                  <a:pt x="83380" y="127824"/>
                </a:lnTo>
                <a:lnTo>
                  <a:pt x="76795" y="130894"/>
                </a:lnTo>
                <a:lnTo>
                  <a:pt x="69242" y="132736"/>
                </a:lnTo>
                <a:lnTo>
                  <a:pt x="60721" y="133350"/>
                </a:lnTo>
                <a:close/>
              </a:path>
              <a:path w="1089660" h="172719">
                <a:moveTo>
                  <a:pt x="87284" y="57745"/>
                </a:moveTo>
                <a:lnTo>
                  <a:pt x="64194" y="57745"/>
                </a:lnTo>
                <a:lnTo>
                  <a:pt x="69949" y="55711"/>
                </a:lnTo>
                <a:lnTo>
                  <a:pt x="77688" y="47575"/>
                </a:lnTo>
                <a:lnTo>
                  <a:pt x="79623" y="42465"/>
                </a:lnTo>
                <a:lnTo>
                  <a:pt x="79623" y="30360"/>
                </a:lnTo>
                <a:lnTo>
                  <a:pt x="77688" y="25300"/>
                </a:lnTo>
                <a:lnTo>
                  <a:pt x="73818" y="21133"/>
                </a:lnTo>
                <a:lnTo>
                  <a:pt x="69949" y="16867"/>
                </a:lnTo>
                <a:lnTo>
                  <a:pt x="64194" y="14733"/>
                </a:lnTo>
                <a:lnTo>
                  <a:pt x="91164" y="14733"/>
                </a:lnTo>
                <a:lnTo>
                  <a:pt x="94170" y="20129"/>
                </a:lnTo>
                <a:lnTo>
                  <a:pt x="96096" y="26649"/>
                </a:lnTo>
                <a:lnTo>
                  <a:pt x="96738" y="33932"/>
                </a:lnTo>
                <a:lnTo>
                  <a:pt x="96738" y="41771"/>
                </a:lnTo>
                <a:lnTo>
                  <a:pt x="94555" y="48468"/>
                </a:lnTo>
                <a:lnTo>
                  <a:pt x="87284" y="57745"/>
                </a:lnTo>
                <a:close/>
              </a:path>
              <a:path w="1089660" h="172719">
                <a:moveTo>
                  <a:pt x="93206" y="118616"/>
                </a:moveTo>
                <a:lnTo>
                  <a:pt x="65285" y="118616"/>
                </a:lnTo>
                <a:lnTo>
                  <a:pt x="71338" y="116582"/>
                </a:lnTo>
                <a:lnTo>
                  <a:pt x="75604" y="112514"/>
                </a:lnTo>
                <a:lnTo>
                  <a:pt x="79970" y="108446"/>
                </a:lnTo>
                <a:lnTo>
                  <a:pt x="82153" y="102790"/>
                </a:lnTo>
                <a:lnTo>
                  <a:pt x="82153" y="88701"/>
                </a:lnTo>
                <a:lnTo>
                  <a:pt x="79871" y="83145"/>
                </a:lnTo>
                <a:lnTo>
                  <a:pt x="75307" y="78878"/>
                </a:lnTo>
                <a:lnTo>
                  <a:pt x="70842" y="74612"/>
                </a:lnTo>
                <a:lnTo>
                  <a:pt x="64889" y="72479"/>
                </a:lnTo>
                <a:lnTo>
                  <a:pt x="89058" y="72479"/>
                </a:lnTo>
                <a:lnTo>
                  <a:pt x="91678" y="75753"/>
                </a:lnTo>
                <a:lnTo>
                  <a:pt x="96837" y="82103"/>
                </a:lnTo>
                <a:lnTo>
                  <a:pt x="99417" y="89296"/>
                </a:lnTo>
                <a:lnTo>
                  <a:pt x="99417" y="97333"/>
                </a:lnTo>
                <a:lnTo>
                  <a:pt x="98766" y="105109"/>
                </a:lnTo>
                <a:lnTo>
                  <a:pt x="96812" y="112067"/>
                </a:lnTo>
                <a:lnTo>
                  <a:pt x="93557" y="118206"/>
                </a:lnTo>
                <a:lnTo>
                  <a:pt x="93206" y="118616"/>
                </a:lnTo>
                <a:close/>
              </a:path>
              <a:path w="1089660" h="172719">
                <a:moveTo>
                  <a:pt x="165138" y="135731"/>
                </a:moveTo>
                <a:lnTo>
                  <a:pt x="157994" y="135731"/>
                </a:lnTo>
                <a:lnTo>
                  <a:pt x="144516" y="133805"/>
                </a:lnTo>
                <a:lnTo>
                  <a:pt x="134888" y="128029"/>
                </a:lnTo>
                <a:lnTo>
                  <a:pt x="129112" y="118402"/>
                </a:lnTo>
                <a:lnTo>
                  <a:pt x="127186" y="104923"/>
                </a:lnTo>
                <a:lnTo>
                  <a:pt x="127186" y="36760"/>
                </a:lnTo>
                <a:lnTo>
                  <a:pt x="142218" y="36760"/>
                </a:lnTo>
                <a:lnTo>
                  <a:pt x="142218" y="107950"/>
                </a:lnTo>
                <a:lnTo>
                  <a:pt x="143905" y="113555"/>
                </a:lnTo>
                <a:lnTo>
                  <a:pt x="147278" y="117127"/>
                </a:lnTo>
                <a:lnTo>
                  <a:pt x="150751" y="120600"/>
                </a:lnTo>
                <a:lnTo>
                  <a:pt x="156257" y="122336"/>
                </a:lnTo>
                <a:lnTo>
                  <a:pt x="190137" y="122336"/>
                </a:lnTo>
                <a:lnTo>
                  <a:pt x="188603" y="124073"/>
                </a:lnTo>
                <a:lnTo>
                  <a:pt x="183691" y="127793"/>
                </a:lnTo>
                <a:lnTo>
                  <a:pt x="171686" y="134143"/>
                </a:lnTo>
                <a:lnTo>
                  <a:pt x="165138" y="135731"/>
                </a:lnTo>
                <a:close/>
              </a:path>
              <a:path w="1089660" h="172719">
                <a:moveTo>
                  <a:pt x="190137" y="122336"/>
                </a:moveTo>
                <a:lnTo>
                  <a:pt x="169652" y="122336"/>
                </a:lnTo>
                <a:lnTo>
                  <a:pt x="175159" y="120898"/>
                </a:lnTo>
                <a:lnTo>
                  <a:pt x="185577" y="115044"/>
                </a:lnTo>
                <a:lnTo>
                  <a:pt x="189595" y="111621"/>
                </a:lnTo>
                <a:lnTo>
                  <a:pt x="192373" y="107751"/>
                </a:lnTo>
                <a:lnTo>
                  <a:pt x="192373" y="36760"/>
                </a:lnTo>
                <a:lnTo>
                  <a:pt x="207405" y="36760"/>
                </a:lnTo>
                <a:lnTo>
                  <a:pt x="207405" y="119806"/>
                </a:lnTo>
                <a:lnTo>
                  <a:pt x="192373" y="119806"/>
                </a:lnTo>
                <a:lnTo>
                  <a:pt x="190137" y="122336"/>
                </a:lnTo>
                <a:close/>
              </a:path>
              <a:path w="1089660" h="172719">
                <a:moveTo>
                  <a:pt x="207405" y="133350"/>
                </a:moveTo>
                <a:lnTo>
                  <a:pt x="192373" y="133350"/>
                </a:lnTo>
                <a:lnTo>
                  <a:pt x="192373" y="119806"/>
                </a:lnTo>
                <a:lnTo>
                  <a:pt x="207405" y="119806"/>
                </a:lnTo>
                <a:lnTo>
                  <a:pt x="207405" y="133350"/>
                </a:lnTo>
                <a:close/>
              </a:path>
              <a:path w="1089660" h="172719">
                <a:moveTo>
                  <a:pt x="249342" y="22919"/>
                </a:moveTo>
                <a:lnTo>
                  <a:pt x="243885" y="22919"/>
                </a:lnTo>
                <a:lnTo>
                  <a:pt x="241504" y="21976"/>
                </a:lnTo>
                <a:lnTo>
                  <a:pt x="239420" y="20091"/>
                </a:lnTo>
                <a:lnTo>
                  <a:pt x="237436" y="18107"/>
                </a:lnTo>
                <a:lnTo>
                  <a:pt x="236444" y="15726"/>
                </a:lnTo>
                <a:lnTo>
                  <a:pt x="236444" y="10169"/>
                </a:lnTo>
                <a:lnTo>
                  <a:pt x="237436" y="7788"/>
                </a:lnTo>
                <a:lnTo>
                  <a:pt x="241504" y="3720"/>
                </a:lnTo>
                <a:lnTo>
                  <a:pt x="243885" y="2678"/>
                </a:lnTo>
                <a:lnTo>
                  <a:pt x="249342" y="2678"/>
                </a:lnTo>
                <a:lnTo>
                  <a:pt x="251723" y="3720"/>
                </a:lnTo>
                <a:lnTo>
                  <a:pt x="253708" y="5804"/>
                </a:lnTo>
                <a:lnTo>
                  <a:pt x="255692" y="7788"/>
                </a:lnTo>
                <a:lnTo>
                  <a:pt x="256684" y="10169"/>
                </a:lnTo>
                <a:lnTo>
                  <a:pt x="256684" y="15726"/>
                </a:lnTo>
                <a:lnTo>
                  <a:pt x="255692" y="18107"/>
                </a:lnTo>
                <a:lnTo>
                  <a:pt x="253708" y="20091"/>
                </a:lnTo>
                <a:lnTo>
                  <a:pt x="251723" y="21976"/>
                </a:lnTo>
                <a:lnTo>
                  <a:pt x="249342" y="22919"/>
                </a:lnTo>
                <a:close/>
              </a:path>
              <a:path w="1089660" h="172719">
                <a:moveTo>
                  <a:pt x="254154" y="133350"/>
                </a:moveTo>
                <a:lnTo>
                  <a:pt x="239123" y="133350"/>
                </a:lnTo>
                <a:lnTo>
                  <a:pt x="239123" y="36760"/>
                </a:lnTo>
                <a:lnTo>
                  <a:pt x="254154" y="36760"/>
                </a:lnTo>
                <a:lnTo>
                  <a:pt x="254154" y="133350"/>
                </a:lnTo>
                <a:close/>
              </a:path>
              <a:path w="1089660" h="172719">
                <a:moveTo>
                  <a:pt x="299863" y="133350"/>
                </a:moveTo>
                <a:lnTo>
                  <a:pt x="284832" y="133350"/>
                </a:lnTo>
                <a:lnTo>
                  <a:pt x="284832" y="0"/>
                </a:lnTo>
                <a:lnTo>
                  <a:pt x="299863" y="0"/>
                </a:lnTo>
                <a:lnTo>
                  <a:pt x="299863" y="133350"/>
                </a:lnTo>
                <a:close/>
              </a:path>
              <a:path w="1089660" h="172719">
                <a:moveTo>
                  <a:pt x="348549" y="36760"/>
                </a:moveTo>
                <a:lnTo>
                  <a:pt x="333517" y="36760"/>
                </a:lnTo>
                <a:lnTo>
                  <a:pt x="333517" y="10269"/>
                </a:lnTo>
                <a:lnTo>
                  <a:pt x="348549" y="10269"/>
                </a:lnTo>
                <a:lnTo>
                  <a:pt x="348549" y="36760"/>
                </a:lnTo>
                <a:close/>
              </a:path>
              <a:path w="1089660" h="172719">
                <a:moveTo>
                  <a:pt x="368045" y="50006"/>
                </a:moveTo>
                <a:lnTo>
                  <a:pt x="317444" y="50006"/>
                </a:lnTo>
                <a:lnTo>
                  <a:pt x="317444" y="36760"/>
                </a:lnTo>
                <a:lnTo>
                  <a:pt x="368045" y="36760"/>
                </a:lnTo>
                <a:lnTo>
                  <a:pt x="368045" y="50006"/>
                </a:lnTo>
                <a:close/>
              </a:path>
              <a:path w="1089660" h="172719">
                <a:moveTo>
                  <a:pt x="362787" y="135731"/>
                </a:moveTo>
                <a:lnTo>
                  <a:pt x="354948" y="135731"/>
                </a:lnTo>
                <a:lnTo>
                  <a:pt x="345572" y="134317"/>
                </a:lnTo>
                <a:lnTo>
                  <a:pt x="338875" y="130075"/>
                </a:lnTo>
                <a:lnTo>
                  <a:pt x="334857" y="123006"/>
                </a:lnTo>
                <a:lnTo>
                  <a:pt x="333578" y="113555"/>
                </a:lnTo>
                <a:lnTo>
                  <a:pt x="333517" y="50006"/>
                </a:lnTo>
                <a:lnTo>
                  <a:pt x="348549" y="50006"/>
                </a:lnTo>
                <a:lnTo>
                  <a:pt x="348549" y="113555"/>
                </a:lnTo>
                <a:lnTo>
                  <a:pt x="349343" y="116532"/>
                </a:lnTo>
                <a:lnTo>
                  <a:pt x="350930" y="118913"/>
                </a:lnTo>
                <a:lnTo>
                  <a:pt x="352518" y="121195"/>
                </a:lnTo>
                <a:lnTo>
                  <a:pt x="354998" y="122336"/>
                </a:lnTo>
                <a:lnTo>
                  <a:pt x="370099" y="122336"/>
                </a:lnTo>
                <a:lnTo>
                  <a:pt x="372957" y="129480"/>
                </a:lnTo>
                <a:lnTo>
                  <a:pt x="368789" y="133647"/>
                </a:lnTo>
                <a:lnTo>
                  <a:pt x="362787" y="135731"/>
                </a:lnTo>
                <a:close/>
              </a:path>
              <a:path w="1089660" h="172719">
                <a:moveTo>
                  <a:pt x="370099" y="122336"/>
                </a:moveTo>
                <a:lnTo>
                  <a:pt x="362439" y="122336"/>
                </a:lnTo>
                <a:lnTo>
                  <a:pt x="365813" y="120997"/>
                </a:lnTo>
                <a:lnTo>
                  <a:pt x="368492" y="118318"/>
                </a:lnTo>
                <a:lnTo>
                  <a:pt x="370099" y="122336"/>
                </a:lnTo>
                <a:close/>
              </a:path>
              <a:path w="1089660" h="172719">
                <a:moveTo>
                  <a:pt x="457712" y="133350"/>
                </a:moveTo>
                <a:lnTo>
                  <a:pt x="442680" y="133350"/>
                </a:lnTo>
                <a:lnTo>
                  <a:pt x="442680" y="0"/>
                </a:lnTo>
                <a:lnTo>
                  <a:pt x="457712" y="0"/>
                </a:lnTo>
                <a:lnTo>
                  <a:pt x="457712" y="51345"/>
                </a:lnTo>
                <a:lnTo>
                  <a:pt x="471284" y="51345"/>
                </a:lnTo>
                <a:lnTo>
                  <a:pt x="464211" y="55463"/>
                </a:lnTo>
                <a:lnTo>
                  <a:pt x="460292" y="59134"/>
                </a:lnTo>
                <a:lnTo>
                  <a:pt x="457712" y="63400"/>
                </a:lnTo>
                <a:lnTo>
                  <a:pt x="457712" y="107156"/>
                </a:lnTo>
                <a:lnTo>
                  <a:pt x="460291" y="111422"/>
                </a:lnTo>
                <a:lnTo>
                  <a:pt x="464211" y="115044"/>
                </a:lnTo>
                <a:lnTo>
                  <a:pt x="469469" y="118020"/>
                </a:lnTo>
                <a:lnTo>
                  <a:pt x="471132" y="118913"/>
                </a:lnTo>
                <a:lnTo>
                  <a:pt x="457712" y="118913"/>
                </a:lnTo>
                <a:lnTo>
                  <a:pt x="457712" y="133350"/>
                </a:lnTo>
                <a:close/>
              </a:path>
              <a:path w="1089660" h="172719">
                <a:moveTo>
                  <a:pt x="471284" y="51345"/>
                </a:moveTo>
                <a:lnTo>
                  <a:pt x="457712" y="51345"/>
                </a:lnTo>
                <a:lnTo>
                  <a:pt x="464381" y="43922"/>
                </a:lnTo>
                <a:lnTo>
                  <a:pt x="472037" y="38620"/>
                </a:lnTo>
                <a:lnTo>
                  <a:pt x="480678" y="35439"/>
                </a:lnTo>
                <a:lnTo>
                  <a:pt x="490305" y="34379"/>
                </a:lnTo>
                <a:lnTo>
                  <a:pt x="499449" y="35253"/>
                </a:lnTo>
                <a:lnTo>
                  <a:pt x="507681" y="37876"/>
                </a:lnTo>
                <a:lnTo>
                  <a:pt x="515001" y="42248"/>
                </a:lnTo>
                <a:lnTo>
                  <a:pt x="520787" y="47773"/>
                </a:lnTo>
                <a:lnTo>
                  <a:pt x="480483" y="47773"/>
                </a:lnTo>
                <a:lnTo>
                  <a:pt x="474827" y="49311"/>
                </a:lnTo>
                <a:lnTo>
                  <a:pt x="471284" y="51345"/>
                </a:lnTo>
                <a:close/>
              </a:path>
              <a:path w="1089660" h="172719">
                <a:moveTo>
                  <a:pt x="521092" y="122336"/>
                </a:moveTo>
                <a:lnTo>
                  <a:pt x="495961" y="122336"/>
                </a:lnTo>
                <a:lnTo>
                  <a:pt x="503551" y="118913"/>
                </a:lnTo>
                <a:lnTo>
                  <a:pt x="509206" y="112067"/>
                </a:lnTo>
                <a:lnTo>
                  <a:pt x="512918" y="106533"/>
                </a:lnTo>
                <a:lnTo>
                  <a:pt x="515569" y="100198"/>
                </a:lnTo>
                <a:lnTo>
                  <a:pt x="517159" y="93064"/>
                </a:lnTo>
                <a:lnTo>
                  <a:pt x="517690" y="85129"/>
                </a:lnTo>
                <a:lnTo>
                  <a:pt x="517159" y="77130"/>
                </a:lnTo>
                <a:lnTo>
                  <a:pt x="496060" y="47773"/>
                </a:lnTo>
                <a:lnTo>
                  <a:pt x="520787" y="47773"/>
                </a:lnTo>
                <a:lnTo>
                  <a:pt x="533317" y="85129"/>
                </a:lnTo>
                <a:lnTo>
                  <a:pt x="532572" y="96142"/>
                </a:lnTo>
                <a:lnTo>
                  <a:pt x="530340" y="105965"/>
                </a:lnTo>
                <a:lnTo>
                  <a:pt x="526619" y="114597"/>
                </a:lnTo>
                <a:lnTo>
                  <a:pt x="521410" y="122039"/>
                </a:lnTo>
                <a:lnTo>
                  <a:pt x="521092" y="122336"/>
                </a:lnTo>
                <a:close/>
              </a:path>
              <a:path w="1089660" h="172719">
                <a:moveTo>
                  <a:pt x="490305" y="135731"/>
                </a:moveTo>
                <a:lnTo>
                  <a:pt x="483459" y="135731"/>
                </a:lnTo>
                <a:lnTo>
                  <a:pt x="477208" y="134193"/>
                </a:lnTo>
                <a:lnTo>
                  <a:pt x="471553" y="131117"/>
                </a:lnTo>
                <a:lnTo>
                  <a:pt x="465897" y="127942"/>
                </a:lnTo>
                <a:lnTo>
                  <a:pt x="461284" y="123874"/>
                </a:lnTo>
                <a:lnTo>
                  <a:pt x="457712" y="118913"/>
                </a:lnTo>
                <a:lnTo>
                  <a:pt x="471132" y="118913"/>
                </a:lnTo>
                <a:lnTo>
                  <a:pt x="474827" y="120898"/>
                </a:lnTo>
                <a:lnTo>
                  <a:pt x="480483" y="122336"/>
                </a:lnTo>
                <a:lnTo>
                  <a:pt x="521092" y="122336"/>
                </a:lnTo>
                <a:lnTo>
                  <a:pt x="515001" y="128029"/>
                </a:lnTo>
                <a:lnTo>
                  <a:pt x="507681" y="132308"/>
                </a:lnTo>
                <a:lnTo>
                  <a:pt x="499449" y="134875"/>
                </a:lnTo>
                <a:lnTo>
                  <a:pt x="490305" y="135731"/>
                </a:lnTo>
                <a:close/>
              </a:path>
              <a:path w="1089660" h="172719">
                <a:moveTo>
                  <a:pt x="589993" y="159097"/>
                </a:moveTo>
                <a:lnTo>
                  <a:pt x="567975" y="159097"/>
                </a:lnTo>
                <a:lnTo>
                  <a:pt x="570753" y="158402"/>
                </a:lnTo>
                <a:lnTo>
                  <a:pt x="575317" y="155624"/>
                </a:lnTo>
                <a:lnTo>
                  <a:pt x="577351" y="152945"/>
                </a:lnTo>
                <a:lnTo>
                  <a:pt x="579137" y="148976"/>
                </a:lnTo>
                <a:lnTo>
                  <a:pt x="585537" y="134391"/>
                </a:lnTo>
                <a:lnTo>
                  <a:pt x="545056" y="36760"/>
                </a:lnTo>
                <a:lnTo>
                  <a:pt x="561278" y="36760"/>
                </a:lnTo>
                <a:lnTo>
                  <a:pt x="593425" y="115937"/>
                </a:lnTo>
                <a:lnTo>
                  <a:pt x="608893" y="115937"/>
                </a:lnTo>
                <a:lnTo>
                  <a:pt x="593425" y="152995"/>
                </a:lnTo>
                <a:lnTo>
                  <a:pt x="589993" y="159097"/>
                </a:lnTo>
                <a:close/>
              </a:path>
              <a:path w="1089660" h="172719">
                <a:moveTo>
                  <a:pt x="608893" y="115937"/>
                </a:moveTo>
                <a:lnTo>
                  <a:pt x="593425" y="115937"/>
                </a:lnTo>
                <a:lnTo>
                  <a:pt x="625423" y="36760"/>
                </a:lnTo>
                <a:lnTo>
                  <a:pt x="641943" y="36760"/>
                </a:lnTo>
                <a:lnTo>
                  <a:pt x="608893" y="115937"/>
                </a:lnTo>
                <a:close/>
              </a:path>
              <a:path w="1089660" h="172719">
                <a:moveTo>
                  <a:pt x="564999" y="172491"/>
                </a:moveTo>
                <a:lnTo>
                  <a:pt x="561129" y="172491"/>
                </a:lnTo>
                <a:lnTo>
                  <a:pt x="557508" y="172045"/>
                </a:lnTo>
                <a:lnTo>
                  <a:pt x="554134" y="171152"/>
                </a:lnTo>
                <a:lnTo>
                  <a:pt x="556516" y="157608"/>
                </a:lnTo>
                <a:lnTo>
                  <a:pt x="558599" y="158601"/>
                </a:lnTo>
                <a:lnTo>
                  <a:pt x="561328" y="159097"/>
                </a:lnTo>
                <a:lnTo>
                  <a:pt x="589993" y="159097"/>
                </a:lnTo>
                <a:lnTo>
                  <a:pt x="588690" y="161413"/>
                </a:lnTo>
                <a:lnTo>
                  <a:pt x="582374" y="167468"/>
                </a:lnTo>
                <a:lnTo>
                  <a:pt x="574477" y="171161"/>
                </a:lnTo>
                <a:lnTo>
                  <a:pt x="564999" y="172491"/>
                </a:lnTo>
                <a:close/>
              </a:path>
              <a:path w="1089660" h="172719">
                <a:moveTo>
                  <a:pt x="767409" y="133350"/>
                </a:moveTo>
                <a:lnTo>
                  <a:pt x="750889" y="133350"/>
                </a:lnTo>
                <a:lnTo>
                  <a:pt x="750889" y="76944"/>
                </a:lnTo>
                <a:lnTo>
                  <a:pt x="698204" y="0"/>
                </a:lnTo>
                <a:lnTo>
                  <a:pt x="717551" y="0"/>
                </a:lnTo>
                <a:lnTo>
                  <a:pt x="759074" y="61912"/>
                </a:lnTo>
                <a:lnTo>
                  <a:pt x="777643" y="61912"/>
                </a:lnTo>
                <a:lnTo>
                  <a:pt x="767409" y="76944"/>
                </a:lnTo>
                <a:lnTo>
                  <a:pt x="767409" y="133350"/>
                </a:lnTo>
                <a:close/>
              </a:path>
              <a:path w="1089660" h="172719">
                <a:moveTo>
                  <a:pt x="777643" y="61912"/>
                </a:moveTo>
                <a:lnTo>
                  <a:pt x="759074" y="61912"/>
                </a:lnTo>
                <a:lnTo>
                  <a:pt x="800448" y="0"/>
                </a:lnTo>
                <a:lnTo>
                  <a:pt x="819796" y="0"/>
                </a:lnTo>
                <a:lnTo>
                  <a:pt x="777643" y="61912"/>
                </a:lnTo>
                <a:close/>
              </a:path>
              <a:path w="1089660" h="172719">
                <a:moveTo>
                  <a:pt x="882229" y="135731"/>
                </a:moveTo>
                <a:lnTo>
                  <a:pt x="846659" y="121592"/>
                </a:lnTo>
                <a:lnTo>
                  <a:pt x="832966" y="84980"/>
                </a:lnTo>
                <a:lnTo>
                  <a:pt x="833813" y="74693"/>
                </a:lnTo>
                <a:lnTo>
                  <a:pt x="861876" y="38025"/>
                </a:lnTo>
                <a:lnTo>
                  <a:pt x="880591" y="34379"/>
                </a:lnTo>
                <a:lnTo>
                  <a:pt x="890538" y="35290"/>
                </a:lnTo>
                <a:lnTo>
                  <a:pt x="899418" y="37988"/>
                </a:lnTo>
                <a:lnTo>
                  <a:pt x="907325" y="42499"/>
                </a:lnTo>
                <a:lnTo>
                  <a:pt x="911950" y="46732"/>
                </a:lnTo>
                <a:lnTo>
                  <a:pt x="871513" y="46732"/>
                </a:lnTo>
                <a:lnTo>
                  <a:pt x="864071" y="49857"/>
                </a:lnTo>
                <a:lnTo>
                  <a:pt x="852165" y="62358"/>
                </a:lnTo>
                <a:lnTo>
                  <a:pt x="849040" y="69949"/>
                </a:lnTo>
                <a:lnTo>
                  <a:pt x="848742" y="78878"/>
                </a:lnTo>
                <a:lnTo>
                  <a:pt x="926495" y="78878"/>
                </a:lnTo>
                <a:lnTo>
                  <a:pt x="926939" y="84980"/>
                </a:lnTo>
                <a:lnTo>
                  <a:pt x="927026" y="89892"/>
                </a:lnTo>
                <a:lnTo>
                  <a:pt x="848742" y="89892"/>
                </a:lnTo>
                <a:lnTo>
                  <a:pt x="849747" y="96989"/>
                </a:lnTo>
                <a:lnTo>
                  <a:pt x="883568" y="123378"/>
                </a:lnTo>
                <a:lnTo>
                  <a:pt x="917678" y="123378"/>
                </a:lnTo>
                <a:lnTo>
                  <a:pt x="912645" y="127443"/>
                </a:lnTo>
                <a:lnTo>
                  <a:pt x="903585" y="132047"/>
                </a:lnTo>
                <a:lnTo>
                  <a:pt x="893446" y="134810"/>
                </a:lnTo>
                <a:lnTo>
                  <a:pt x="882229" y="135731"/>
                </a:lnTo>
                <a:close/>
              </a:path>
              <a:path w="1089660" h="172719">
                <a:moveTo>
                  <a:pt x="926495" y="78878"/>
                </a:moveTo>
                <a:lnTo>
                  <a:pt x="912143" y="78878"/>
                </a:lnTo>
                <a:lnTo>
                  <a:pt x="912143" y="69949"/>
                </a:lnTo>
                <a:lnTo>
                  <a:pt x="909216" y="62358"/>
                </a:lnTo>
                <a:lnTo>
                  <a:pt x="897508" y="49857"/>
                </a:lnTo>
                <a:lnTo>
                  <a:pt x="889869" y="46732"/>
                </a:lnTo>
                <a:lnTo>
                  <a:pt x="911950" y="46732"/>
                </a:lnTo>
                <a:lnTo>
                  <a:pt x="914227" y="48815"/>
                </a:lnTo>
                <a:lnTo>
                  <a:pt x="919826" y="56508"/>
                </a:lnTo>
                <a:lnTo>
                  <a:pt x="923826" y="65298"/>
                </a:lnTo>
                <a:lnTo>
                  <a:pt x="926226" y="75186"/>
                </a:lnTo>
                <a:lnTo>
                  <a:pt x="926495" y="78878"/>
                </a:lnTo>
                <a:close/>
              </a:path>
              <a:path w="1089660" h="172719">
                <a:moveTo>
                  <a:pt x="917678" y="123378"/>
                </a:moveTo>
                <a:lnTo>
                  <a:pt x="883568" y="123378"/>
                </a:lnTo>
                <a:lnTo>
                  <a:pt x="892014" y="122615"/>
                </a:lnTo>
                <a:lnTo>
                  <a:pt x="899790" y="120327"/>
                </a:lnTo>
                <a:lnTo>
                  <a:pt x="906897" y="116513"/>
                </a:lnTo>
                <a:lnTo>
                  <a:pt x="913334" y="111174"/>
                </a:lnTo>
                <a:lnTo>
                  <a:pt x="920626" y="120997"/>
                </a:lnTo>
                <a:lnTo>
                  <a:pt x="917678" y="123378"/>
                </a:lnTo>
                <a:close/>
              </a:path>
              <a:path w="1089660" h="172719">
                <a:moveTo>
                  <a:pt x="968028" y="133350"/>
                </a:moveTo>
                <a:lnTo>
                  <a:pt x="952996" y="133350"/>
                </a:lnTo>
                <a:lnTo>
                  <a:pt x="952996" y="0"/>
                </a:lnTo>
                <a:lnTo>
                  <a:pt x="968028" y="0"/>
                </a:lnTo>
                <a:lnTo>
                  <a:pt x="968028" y="133350"/>
                </a:lnTo>
                <a:close/>
              </a:path>
              <a:path w="1089660" h="172719">
                <a:moveTo>
                  <a:pt x="1027369" y="51196"/>
                </a:moveTo>
                <a:lnTo>
                  <a:pt x="1013737" y="51196"/>
                </a:lnTo>
                <a:lnTo>
                  <a:pt x="1017209" y="46235"/>
                </a:lnTo>
                <a:lnTo>
                  <a:pt x="1021773" y="42217"/>
                </a:lnTo>
                <a:lnTo>
                  <a:pt x="1033184" y="35966"/>
                </a:lnTo>
                <a:lnTo>
                  <a:pt x="1039484" y="34379"/>
                </a:lnTo>
                <a:lnTo>
                  <a:pt x="1046330" y="34379"/>
                </a:lnTo>
                <a:lnTo>
                  <a:pt x="1055529" y="35235"/>
                </a:lnTo>
                <a:lnTo>
                  <a:pt x="1063780" y="37802"/>
                </a:lnTo>
                <a:lnTo>
                  <a:pt x="1071082" y="42081"/>
                </a:lnTo>
                <a:lnTo>
                  <a:pt x="1077119" y="47773"/>
                </a:lnTo>
                <a:lnTo>
                  <a:pt x="1036507" y="47773"/>
                </a:lnTo>
                <a:lnTo>
                  <a:pt x="1030852" y="49262"/>
                </a:lnTo>
                <a:lnTo>
                  <a:pt x="1027369" y="51196"/>
                </a:lnTo>
                <a:close/>
              </a:path>
              <a:path w="1089660" h="172719">
                <a:moveTo>
                  <a:pt x="1013737" y="170110"/>
                </a:moveTo>
                <a:lnTo>
                  <a:pt x="998705" y="170110"/>
                </a:lnTo>
                <a:lnTo>
                  <a:pt x="998705" y="36760"/>
                </a:lnTo>
                <a:lnTo>
                  <a:pt x="1013737" y="36760"/>
                </a:lnTo>
                <a:lnTo>
                  <a:pt x="1013737" y="51196"/>
                </a:lnTo>
                <a:lnTo>
                  <a:pt x="1027369" y="51196"/>
                </a:lnTo>
                <a:lnTo>
                  <a:pt x="1020235" y="55215"/>
                </a:lnTo>
                <a:lnTo>
                  <a:pt x="1016316" y="58836"/>
                </a:lnTo>
                <a:lnTo>
                  <a:pt x="1013737" y="63103"/>
                </a:lnTo>
                <a:lnTo>
                  <a:pt x="1013737" y="106709"/>
                </a:lnTo>
                <a:lnTo>
                  <a:pt x="1016316" y="110976"/>
                </a:lnTo>
                <a:lnTo>
                  <a:pt x="1020235" y="114647"/>
                </a:lnTo>
                <a:lnTo>
                  <a:pt x="1027309" y="118764"/>
                </a:lnTo>
                <a:lnTo>
                  <a:pt x="1013737" y="118764"/>
                </a:lnTo>
                <a:lnTo>
                  <a:pt x="1013737" y="170110"/>
                </a:lnTo>
                <a:close/>
              </a:path>
              <a:path w="1089660" h="172719">
                <a:moveTo>
                  <a:pt x="1077268" y="122336"/>
                </a:moveTo>
                <a:lnTo>
                  <a:pt x="1051787" y="122336"/>
                </a:lnTo>
                <a:lnTo>
                  <a:pt x="1059278" y="118963"/>
                </a:lnTo>
                <a:lnTo>
                  <a:pt x="1064934" y="112216"/>
                </a:lnTo>
                <a:lnTo>
                  <a:pt x="1068645" y="106663"/>
                </a:lnTo>
                <a:lnTo>
                  <a:pt x="1071296" y="100272"/>
                </a:lnTo>
                <a:lnTo>
                  <a:pt x="1072886" y="93045"/>
                </a:lnTo>
                <a:lnTo>
                  <a:pt x="1073417" y="84980"/>
                </a:lnTo>
                <a:lnTo>
                  <a:pt x="1072896" y="77046"/>
                </a:lnTo>
                <a:lnTo>
                  <a:pt x="1051985" y="47773"/>
                </a:lnTo>
                <a:lnTo>
                  <a:pt x="1077119" y="47773"/>
                </a:lnTo>
                <a:lnTo>
                  <a:pt x="1089341" y="84980"/>
                </a:lnTo>
                <a:lnTo>
                  <a:pt x="1088607" y="96003"/>
                </a:lnTo>
                <a:lnTo>
                  <a:pt x="1086402" y="105854"/>
                </a:lnTo>
                <a:lnTo>
                  <a:pt x="1082728" y="114532"/>
                </a:lnTo>
                <a:lnTo>
                  <a:pt x="1077584" y="122039"/>
                </a:lnTo>
                <a:lnTo>
                  <a:pt x="1077268" y="122336"/>
                </a:lnTo>
                <a:close/>
              </a:path>
              <a:path w="1089660" h="172719">
                <a:moveTo>
                  <a:pt x="1046330" y="135731"/>
                </a:moveTo>
                <a:lnTo>
                  <a:pt x="1036535" y="134670"/>
                </a:lnTo>
                <a:lnTo>
                  <a:pt x="1027838" y="131489"/>
                </a:lnTo>
                <a:lnTo>
                  <a:pt x="1020239" y="126187"/>
                </a:lnTo>
                <a:lnTo>
                  <a:pt x="1013737" y="118764"/>
                </a:lnTo>
                <a:lnTo>
                  <a:pt x="1027309" y="118764"/>
                </a:lnTo>
                <a:lnTo>
                  <a:pt x="1030852" y="120798"/>
                </a:lnTo>
                <a:lnTo>
                  <a:pt x="1036507" y="122336"/>
                </a:lnTo>
                <a:lnTo>
                  <a:pt x="1077268" y="122336"/>
                </a:lnTo>
                <a:lnTo>
                  <a:pt x="1071221" y="128029"/>
                </a:lnTo>
                <a:lnTo>
                  <a:pt x="1063892" y="132308"/>
                </a:lnTo>
                <a:lnTo>
                  <a:pt x="1055595" y="134875"/>
                </a:lnTo>
                <a:lnTo>
                  <a:pt x="1046330" y="1357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4652" y="2429676"/>
            <a:ext cx="4153185" cy="1768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9415" y="2793263"/>
            <a:ext cx="3156090" cy="17219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5249" y="1063050"/>
            <a:ext cx="1078230" cy="3367404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5240" algn="ctr">
              <a:lnSpc>
                <a:spcPct val="100000"/>
              </a:lnSpc>
              <a:spcBef>
                <a:spcPts val="1075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L="15240" algn="ct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L="15240" algn="ct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L="15240" algn="ct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4651" y="3153576"/>
            <a:ext cx="1880735" cy="1768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84651" y="3515526"/>
            <a:ext cx="1248122" cy="17680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79294" y="3878964"/>
            <a:ext cx="4029831" cy="1747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70810" y="4241063"/>
            <a:ext cx="3379695" cy="17219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4958" y="633108"/>
            <a:ext cx="5326502" cy="308074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656" y="1301088"/>
            <a:ext cx="2965940" cy="20210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7452" y="1707413"/>
            <a:ext cx="1621807" cy="1378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5249" y="1063050"/>
            <a:ext cx="1078230" cy="155765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L="15240" algn="ctr">
              <a:lnSpc>
                <a:spcPct val="100000"/>
              </a:lnSpc>
              <a:spcBef>
                <a:spcPts val="1075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600">
              <a:latin typeface="Arial MT"/>
              <a:cs typeface="Arial MT"/>
            </a:endParaRPr>
          </a:p>
          <a:p>
            <a:pPr marL="929640" algn="ct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  <a:p>
            <a:pPr marL="929640" algn="ctr">
              <a:lnSpc>
                <a:spcPct val="100000"/>
              </a:lnSpc>
              <a:spcBef>
                <a:spcPts val="930"/>
              </a:spcBef>
            </a:pPr>
            <a:r>
              <a:rPr sz="1600" spc="-635" dirty="0">
                <a:solidFill>
                  <a:srgbClr val="616161"/>
                </a:solidFill>
                <a:latin typeface="Arial MT"/>
                <a:cs typeface="Arial MT"/>
              </a:rPr>
              <a:t>■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84651" y="2069363"/>
            <a:ext cx="3086757" cy="1745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4651" y="2433397"/>
            <a:ext cx="4528507" cy="1357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4958" y="633108"/>
            <a:ext cx="5326502" cy="30807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2484" y="1305107"/>
            <a:ext cx="2572559" cy="1973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4355" y="1695828"/>
            <a:ext cx="2173580" cy="1559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1052" y="2018041"/>
            <a:ext cx="1610242" cy="1278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2484" y="2360000"/>
            <a:ext cx="1802013" cy="1970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5249" y="1216355"/>
            <a:ext cx="621030" cy="176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500380">
              <a:lnSpc>
                <a:spcPct val="100000"/>
              </a:lnSpc>
              <a:spcBef>
                <a:spcPts val="1080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500380">
              <a:lnSpc>
                <a:spcPct val="100000"/>
              </a:lnSpc>
              <a:spcBef>
                <a:spcPts val="869"/>
              </a:spcBef>
            </a:pPr>
            <a:r>
              <a:rPr sz="1400" spc="-555" dirty="0">
                <a:solidFill>
                  <a:srgbClr val="616161"/>
                </a:solidFill>
                <a:latin typeface="Arial MT"/>
                <a:cs typeface="Arial MT"/>
              </a:rPr>
              <a:t>○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1800" spc="-715" dirty="0">
                <a:solidFill>
                  <a:srgbClr val="616161"/>
                </a:solidFill>
                <a:latin typeface="Arial MT"/>
                <a:cs typeface="Arial MT"/>
              </a:rPr>
              <a:t>●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b="1" dirty="0">
                <a:solidFill>
                  <a:srgbClr val="616161"/>
                </a:solidFill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656" y="2769575"/>
            <a:ext cx="2356678" cy="19704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15433" y="633108"/>
            <a:ext cx="1092835" cy="243204"/>
          </a:xfrm>
          <a:custGeom>
            <a:avLst/>
            <a:gdLst/>
            <a:ahLst/>
            <a:cxnLst/>
            <a:rect l="l" t="t" r="r" b="b"/>
            <a:pathLst>
              <a:path w="1092835" h="243205">
                <a:moveTo>
                  <a:pt x="116681" y="243185"/>
                </a:moveTo>
                <a:lnTo>
                  <a:pt x="69614" y="234553"/>
                </a:lnTo>
                <a:lnTo>
                  <a:pt x="32295" y="208657"/>
                </a:lnTo>
                <a:lnTo>
                  <a:pt x="8073" y="169626"/>
                </a:lnTo>
                <a:lnTo>
                  <a:pt x="0" y="121592"/>
                </a:lnTo>
                <a:lnTo>
                  <a:pt x="2037" y="96329"/>
                </a:lnTo>
                <a:lnTo>
                  <a:pt x="18333" y="52722"/>
                </a:lnTo>
                <a:lnTo>
                  <a:pt x="50071" y="19338"/>
                </a:lnTo>
                <a:lnTo>
                  <a:pt x="92115" y="2148"/>
                </a:lnTo>
                <a:lnTo>
                  <a:pt x="116681" y="0"/>
                </a:lnTo>
                <a:lnTo>
                  <a:pt x="141358" y="2167"/>
                </a:lnTo>
                <a:lnTo>
                  <a:pt x="163599" y="8669"/>
                </a:lnTo>
                <a:lnTo>
                  <a:pt x="183402" y="19505"/>
                </a:lnTo>
                <a:lnTo>
                  <a:pt x="191058" y="26193"/>
                </a:lnTo>
                <a:lnTo>
                  <a:pt x="116681" y="26193"/>
                </a:lnTo>
                <a:lnTo>
                  <a:pt x="98496" y="27821"/>
                </a:lnTo>
                <a:lnTo>
                  <a:pt x="54322" y="52238"/>
                </a:lnTo>
                <a:lnTo>
                  <a:pt x="31718" y="101017"/>
                </a:lnTo>
                <a:lnTo>
                  <a:pt x="30212" y="121592"/>
                </a:lnTo>
                <a:lnTo>
                  <a:pt x="31700" y="141814"/>
                </a:lnTo>
                <a:lnTo>
                  <a:pt x="54024" y="190648"/>
                </a:lnTo>
                <a:lnTo>
                  <a:pt x="98198" y="215484"/>
                </a:lnTo>
                <a:lnTo>
                  <a:pt x="116681" y="217140"/>
                </a:lnTo>
                <a:lnTo>
                  <a:pt x="191072" y="217140"/>
                </a:lnTo>
                <a:lnTo>
                  <a:pt x="183151" y="223930"/>
                </a:lnTo>
                <a:lnTo>
                  <a:pt x="163338" y="234627"/>
                </a:lnTo>
                <a:lnTo>
                  <a:pt x="141182" y="241045"/>
                </a:lnTo>
                <a:lnTo>
                  <a:pt x="116681" y="243185"/>
                </a:lnTo>
                <a:close/>
              </a:path>
              <a:path w="1092835" h="243205">
                <a:moveTo>
                  <a:pt x="191072" y="217140"/>
                </a:moveTo>
                <a:lnTo>
                  <a:pt x="116681" y="217140"/>
                </a:lnTo>
                <a:lnTo>
                  <a:pt x="134977" y="215456"/>
                </a:lnTo>
                <a:lnTo>
                  <a:pt x="151469" y="210405"/>
                </a:lnTo>
                <a:lnTo>
                  <a:pt x="189523" y="175812"/>
                </a:lnTo>
                <a:lnTo>
                  <a:pt x="203001" y="121592"/>
                </a:lnTo>
                <a:lnTo>
                  <a:pt x="201503" y="101444"/>
                </a:lnTo>
                <a:lnTo>
                  <a:pt x="179040" y="52833"/>
                </a:lnTo>
                <a:lnTo>
                  <a:pt x="134977" y="27858"/>
                </a:lnTo>
                <a:lnTo>
                  <a:pt x="116681" y="26193"/>
                </a:lnTo>
                <a:lnTo>
                  <a:pt x="191058" y="26193"/>
                </a:lnTo>
                <a:lnTo>
                  <a:pt x="225102" y="73669"/>
                </a:lnTo>
                <a:lnTo>
                  <a:pt x="233213" y="121592"/>
                </a:lnTo>
                <a:lnTo>
                  <a:pt x="231176" y="146921"/>
                </a:lnTo>
                <a:lnTo>
                  <a:pt x="225065" y="169924"/>
                </a:lnTo>
                <a:lnTo>
                  <a:pt x="214843" y="190648"/>
                </a:lnTo>
                <a:lnTo>
                  <a:pt x="200620" y="208954"/>
                </a:lnTo>
                <a:lnTo>
                  <a:pt x="191072" y="217140"/>
                </a:lnTo>
                <a:close/>
              </a:path>
              <a:path w="1092835" h="243205">
                <a:moveTo>
                  <a:pt x="334653" y="243185"/>
                </a:moveTo>
                <a:lnTo>
                  <a:pt x="310952" y="239799"/>
                </a:lnTo>
                <a:lnTo>
                  <a:pt x="294023" y="229641"/>
                </a:lnTo>
                <a:lnTo>
                  <a:pt x="283865" y="212712"/>
                </a:lnTo>
                <a:lnTo>
                  <a:pt x="280480" y="189011"/>
                </a:lnTo>
                <a:lnTo>
                  <a:pt x="280480" y="68758"/>
                </a:lnTo>
                <a:lnTo>
                  <a:pt x="306822" y="68758"/>
                </a:lnTo>
                <a:lnTo>
                  <a:pt x="306822" y="180826"/>
                </a:lnTo>
                <a:lnTo>
                  <a:pt x="307390" y="190202"/>
                </a:lnTo>
                <a:lnTo>
                  <a:pt x="335686" y="219084"/>
                </a:lnTo>
                <a:lnTo>
                  <a:pt x="344922" y="219670"/>
                </a:lnTo>
                <a:lnTo>
                  <a:pt x="390863" y="219670"/>
                </a:lnTo>
                <a:lnTo>
                  <a:pt x="390017" y="220535"/>
                </a:lnTo>
                <a:lnTo>
                  <a:pt x="352885" y="241101"/>
                </a:lnTo>
                <a:lnTo>
                  <a:pt x="343973" y="242664"/>
                </a:lnTo>
                <a:lnTo>
                  <a:pt x="334653" y="243185"/>
                </a:lnTo>
                <a:close/>
              </a:path>
              <a:path w="1092835" h="243205">
                <a:moveTo>
                  <a:pt x="390863" y="219670"/>
                </a:moveTo>
                <a:lnTo>
                  <a:pt x="344922" y="219670"/>
                </a:lnTo>
                <a:lnTo>
                  <a:pt x="352550" y="219186"/>
                </a:lnTo>
                <a:lnTo>
                  <a:pt x="359954" y="217735"/>
                </a:lnTo>
                <a:lnTo>
                  <a:pt x="395375" y="193923"/>
                </a:lnTo>
                <a:lnTo>
                  <a:pt x="395375" y="68758"/>
                </a:lnTo>
                <a:lnTo>
                  <a:pt x="421718" y="68758"/>
                </a:lnTo>
                <a:lnTo>
                  <a:pt x="421718" y="215056"/>
                </a:lnTo>
                <a:lnTo>
                  <a:pt x="395375" y="215056"/>
                </a:lnTo>
                <a:lnTo>
                  <a:pt x="390863" y="219670"/>
                </a:lnTo>
                <a:close/>
              </a:path>
              <a:path w="1092835" h="243205">
                <a:moveTo>
                  <a:pt x="421718" y="239017"/>
                </a:moveTo>
                <a:lnTo>
                  <a:pt x="395375" y="239017"/>
                </a:lnTo>
                <a:lnTo>
                  <a:pt x="395375" y="215056"/>
                </a:lnTo>
                <a:lnTo>
                  <a:pt x="421718" y="215056"/>
                </a:lnTo>
                <a:lnTo>
                  <a:pt x="421718" y="239017"/>
                </a:lnTo>
                <a:close/>
              </a:path>
              <a:path w="1092835" h="243205">
                <a:moveTo>
                  <a:pt x="508089" y="68758"/>
                </a:moveTo>
                <a:lnTo>
                  <a:pt x="481597" y="68758"/>
                </a:lnTo>
                <a:lnTo>
                  <a:pt x="481597" y="22324"/>
                </a:lnTo>
                <a:lnTo>
                  <a:pt x="508089" y="22324"/>
                </a:lnTo>
                <a:lnTo>
                  <a:pt x="508089" y="68758"/>
                </a:lnTo>
                <a:close/>
              </a:path>
              <a:path w="1092835" h="243205">
                <a:moveTo>
                  <a:pt x="542617" y="92124"/>
                </a:moveTo>
                <a:lnTo>
                  <a:pt x="453469" y="92124"/>
                </a:lnTo>
                <a:lnTo>
                  <a:pt x="453469" y="68758"/>
                </a:lnTo>
                <a:lnTo>
                  <a:pt x="542617" y="68758"/>
                </a:lnTo>
                <a:lnTo>
                  <a:pt x="542617" y="92124"/>
                </a:lnTo>
                <a:close/>
              </a:path>
              <a:path w="1092835" h="243205">
                <a:moveTo>
                  <a:pt x="519251" y="243185"/>
                </a:moveTo>
                <a:lnTo>
                  <a:pt x="483951" y="220833"/>
                </a:lnTo>
                <a:lnTo>
                  <a:pt x="481597" y="92124"/>
                </a:lnTo>
                <a:lnTo>
                  <a:pt x="508089" y="92124"/>
                </a:lnTo>
                <a:lnTo>
                  <a:pt x="508089" y="204142"/>
                </a:lnTo>
                <a:lnTo>
                  <a:pt x="509478" y="209401"/>
                </a:lnTo>
                <a:lnTo>
                  <a:pt x="512256" y="213568"/>
                </a:lnTo>
                <a:lnTo>
                  <a:pt x="515133" y="217636"/>
                </a:lnTo>
                <a:lnTo>
                  <a:pt x="519499" y="219670"/>
                </a:lnTo>
                <a:lnTo>
                  <a:pt x="546154" y="219670"/>
                </a:lnTo>
                <a:lnTo>
                  <a:pt x="551100" y="232320"/>
                </a:lnTo>
                <a:lnTo>
                  <a:pt x="544980" y="237073"/>
                </a:lnTo>
                <a:lnTo>
                  <a:pt x="537631" y="240469"/>
                </a:lnTo>
                <a:lnTo>
                  <a:pt x="529055" y="242506"/>
                </a:lnTo>
                <a:lnTo>
                  <a:pt x="519251" y="243185"/>
                </a:lnTo>
                <a:close/>
              </a:path>
              <a:path w="1092835" h="243205">
                <a:moveTo>
                  <a:pt x="546154" y="219670"/>
                </a:moveTo>
                <a:lnTo>
                  <a:pt x="532596" y="219670"/>
                </a:lnTo>
                <a:lnTo>
                  <a:pt x="538599" y="217289"/>
                </a:lnTo>
                <a:lnTo>
                  <a:pt x="543361" y="212526"/>
                </a:lnTo>
                <a:lnTo>
                  <a:pt x="546154" y="219670"/>
                </a:lnTo>
                <a:close/>
              </a:path>
              <a:path w="1092835" h="243205">
                <a:moveTo>
                  <a:pt x="607263" y="239017"/>
                </a:moveTo>
                <a:lnTo>
                  <a:pt x="580921" y="239017"/>
                </a:lnTo>
                <a:lnTo>
                  <a:pt x="580921" y="4018"/>
                </a:lnTo>
                <a:lnTo>
                  <a:pt x="607263" y="4018"/>
                </a:lnTo>
                <a:lnTo>
                  <a:pt x="607263" y="239017"/>
                </a:lnTo>
                <a:close/>
              </a:path>
              <a:path w="1092835" h="243205">
                <a:moveTo>
                  <a:pt x="678829" y="44499"/>
                </a:moveTo>
                <a:lnTo>
                  <a:pt x="669204" y="44499"/>
                </a:lnTo>
                <a:lnTo>
                  <a:pt x="665087" y="42812"/>
                </a:lnTo>
                <a:lnTo>
                  <a:pt x="661515" y="39439"/>
                </a:lnTo>
                <a:lnTo>
                  <a:pt x="658042" y="35966"/>
                </a:lnTo>
                <a:lnTo>
                  <a:pt x="656306" y="31750"/>
                </a:lnTo>
                <a:lnTo>
                  <a:pt x="656306" y="21927"/>
                </a:lnTo>
                <a:lnTo>
                  <a:pt x="658042" y="17760"/>
                </a:lnTo>
                <a:lnTo>
                  <a:pt x="665087" y="10715"/>
                </a:lnTo>
                <a:lnTo>
                  <a:pt x="669204" y="8929"/>
                </a:lnTo>
                <a:lnTo>
                  <a:pt x="678829" y="8929"/>
                </a:lnTo>
                <a:lnTo>
                  <a:pt x="683046" y="10715"/>
                </a:lnTo>
                <a:lnTo>
                  <a:pt x="686518" y="14287"/>
                </a:lnTo>
                <a:lnTo>
                  <a:pt x="690090" y="17760"/>
                </a:lnTo>
                <a:lnTo>
                  <a:pt x="691876" y="21927"/>
                </a:lnTo>
                <a:lnTo>
                  <a:pt x="691876" y="31750"/>
                </a:lnTo>
                <a:lnTo>
                  <a:pt x="690090" y="35966"/>
                </a:lnTo>
                <a:lnTo>
                  <a:pt x="683045" y="42812"/>
                </a:lnTo>
                <a:lnTo>
                  <a:pt x="678829" y="44499"/>
                </a:lnTo>
                <a:close/>
              </a:path>
              <a:path w="1092835" h="243205">
                <a:moveTo>
                  <a:pt x="687262" y="239017"/>
                </a:moveTo>
                <a:lnTo>
                  <a:pt x="660920" y="239017"/>
                </a:lnTo>
                <a:lnTo>
                  <a:pt x="660920" y="68758"/>
                </a:lnTo>
                <a:lnTo>
                  <a:pt x="687262" y="68758"/>
                </a:lnTo>
                <a:lnTo>
                  <a:pt x="687262" y="239017"/>
                </a:lnTo>
                <a:close/>
              </a:path>
              <a:path w="1092835" h="243205">
                <a:moveTo>
                  <a:pt x="794015" y="93464"/>
                </a:moveTo>
                <a:lnTo>
                  <a:pt x="767261" y="93464"/>
                </a:lnTo>
                <a:lnTo>
                  <a:pt x="773075" y="87427"/>
                </a:lnTo>
                <a:lnTo>
                  <a:pt x="810645" y="66637"/>
                </a:lnTo>
                <a:lnTo>
                  <a:pt x="827834" y="64591"/>
                </a:lnTo>
                <a:lnTo>
                  <a:pt x="851600" y="68023"/>
                </a:lnTo>
                <a:lnTo>
                  <a:pt x="868576" y="78320"/>
                </a:lnTo>
                <a:lnTo>
                  <a:pt x="874384" y="88106"/>
                </a:lnTo>
                <a:lnTo>
                  <a:pt x="817714" y="88106"/>
                </a:lnTo>
                <a:lnTo>
                  <a:pt x="810310" y="88608"/>
                </a:lnTo>
                <a:lnTo>
                  <a:pt x="802980" y="90115"/>
                </a:lnTo>
                <a:lnTo>
                  <a:pt x="795725" y="92626"/>
                </a:lnTo>
                <a:lnTo>
                  <a:pt x="794015" y="93464"/>
                </a:lnTo>
                <a:close/>
              </a:path>
              <a:path w="1092835" h="243205">
                <a:moveTo>
                  <a:pt x="767261" y="239017"/>
                </a:moveTo>
                <a:lnTo>
                  <a:pt x="740919" y="239017"/>
                </a:lnTo>
                <a:lnTo>
                  <a:pt x="740919" y="68758"/>
                </a:lnTo>
                <a:lnTo>
                  <a:pt x="767261" y="68758"/>
                </a:lnTo>
                <a:lnTo>
                  <a:pt x="767261" y="93464"/>
                </a:lnTo>
                <a:lnTo>
                  <a:pt x="794015" y="93464"/>
                </a:lnTo>
                <a:lnTo>
                  <a:pt x="767261" y="114597"/>
                </a:lnTo>
                <a:lnTo>
                  <a:pt x="767261" y="239017"/>
                </a:lnTo>
                <a:close/>
              </a:path>
              <a:path w="1092835" h="243205">
                <a:moveTo>
                  <a:pt x="882157" y="239017"/>
                </a:moveTo>
                <a:lnTo>
                  <a:pt x="855814" y="239017"/>
                </a:lnTo>
                <a:lnTo>
                  <a:pt x="855814" y="127694"/>
                </a:lnTo>
                <a:lnTo>
                  <a:pt x="855163" y="117267"/>
                </a:lnTo>
                <a:lnTo>
                  <a:pt x="825918" y="88636"/>
                </a:lnTo>
                <a:lnTo>
                  <a:pt x="817714" y="88106"/>
                </a:lnTo>
                <a:lnTo>
                  <a:pt x="874384" y="88106"/>
                </a:lnTo>
                <a:lnTo>
                  <a:pt x="878761" y="95482"/>
                </a:lnTo>
                <a:lnTo>
                  <a:pt x="882157" y="119508"/>
                </a:lnTo>
                <a:lnTo>
                  <a:pt x="882157" y="239017"/>
                </a:lnTo>
                <a:close/>
              </a:path>
              <a:path w="1092835" h="243205">
                <a:moveTo>
                  <a:pt x="1013623" y="243185"/>
                </a:moveTo>
                <a:lnTo>
                  <a:pt x="963979" y="229120"/>
                </a:lnTo>
                <a:lnTo>
                  <a:pt x="932884" y="189569"/>
                </a:lnTo>
                <a:lnTo>
                  <a:pt x="926856" y="153739"/>
                </a:lnTo>
                <a:lnTo>
                  <a:pt x="928354" y="135656"/>
                </a:lnTo>
                <a:lnTo>
                  <a:pt x="950817" y="90338"/>
                </a:lnTo>
                <a:lnTo>
                  <a:pt x="993540" y="66200"/>
                </a:lnTo>
                <a:lnTo>
                  <a:pt x="1010795" y="64591"/>
                </a:lnTo>
                <a:lnTo>
                  <a:pt x="1028217" y="66182"/>
                </a:lnTo>
                <a:lnTo>
                  <a:pt x="1043872" y="70953"/>
                </a:lnTo>
                <a:lnTo>
                  <a:pt x="1057760" y="78906"/>
                </a:lnTo>
                <a:lnTo>
                  <a:pt x="1065992" y="86469"/>
                </a:lnTo>
                <a:lnTo>
                  <a:pt x="1010497" y="86469"/>
                </a:lnTo>
                <a:lnTo>
                  <a:pt x="999159" y="87501"/>
                </a:lnTo>
                <a:lnTo>
                  <a:pt x="964175" y="111695"/>
                </a:lnTo>
                <a:lnTo>
                  <a:pt x="954687" y="143172"/>
                </a:lnTo>
                <a:lnTo>
                  <a:pt x="1091575" y="143172"/>
                </a:lnTo>
                <a:lnTo>
                  <a:pt x="1092502" y="155823"/>
                </a:lnTo>
                <a:lnTo>
                  <a:pt x="1092502" y="162520"/>
                </a:lnTo>
                <a:lnTo>
                  <a:pt x="954687" y="162520"/>
                </a:lnTo>
                <a:lnTo>
                  <a:pt x="956426" y="174947"/>
                </a:lnTo>
                <a:lnTo>
                  <a:pt x="982769" y="212247"/>
                </a:lnTo>
                <a:lnTo>
                  <a:pt x="1016004" y="221456"/>
                </a:lnTo>
                <a:lnTo>
                  <a:pt x="1075892" y="221456"/>
                </a:lnTo>
                <a:lnTo>
                  <a:pt x="1067201" y="228534"/>
                </a:lnTo>
                <a:lnTo>
                  <a:pt x="1051276" y="236673"/>
                </a:lnTo>
                <a:lnTo>
                  <a:pt x="1033417" y="241557"/>
                </a:lnTo>
                <a:lnTo>
                  <a:pt x="1013623" y="243185"/>
                </a:lnTo>
                <a:close/>
              </a:path>
              <a:path w="1092835" h="243205">
                <a:moveTo>
                  <a:pt x="1091575" y="143172"/>
                </a:moveTo>
                <a:lnTo>
                  <a:pt x="1066457" y="143172"/>
                </a:lnTo>
                <a:lnTo>
                  <a:pt x="1065489" y="131787"/>
                </a:lnTo>
                <a:lnTo>
                  <a:pt x="1062587" y="121294"/>
                </a:lnTo>
                <a:lnTo>
                  <a:pt x="1033119" y="90599"/>
                </a:lnTo>
                <a:lnTo>
                  <a:pt x="1010497" y="86469"/>
                </a:lnTo>
                <a:lnTo>
                  <a:pt x="1065992" y="86469"/>
                </a:lnTo>
                <a:lnTo>
                  <a:pt x="1069880" y="90041"/>
                </a:lnTo>
                <a:lnTo>
                  <a:pt x="1079777" y="103640"/>
                </a:lnTo>
                <a:lnTo>
                  <a:pt x="1086846" y="119136"/>
                </a:lnTo>
                <a:lnTo>
                  <a:pt x="1091088" y="136531"/>
                </a:lnTo>
                <a:lnTo>
                  <a:pt x="1091575" y="143172"/>
                </a:lnTo>
                <a:close/>
              </a:path>
              <a:path w="1092835" h="243205">
                <a:moveTo>
                  <a:pt x="1075892" y="221456"/>
                </a:moveTo>
                <a:lnTo>
                  <a:pt x="1016004" y="221456"/>
                </a:lnTo>
                <a:lnTo>
                  <a:pt x="1030952" y="220107"/>
                </a:lnTo>
                <a:lnTo>
                  <a:pt x="1044691" y="216061"/>
                </a:lnTo>
                <a:lnTo>
                  <a:pt x="1057220" y="209317"/>
                </a:lnTo>
                <a:lnTo>
                  <a:pt x="1068540" y="199876"/>
                </a:lnTo>
                <a:lnTo>
                  <a:pt x="1081191" y="217140"/>
                </a:lnTo>
                <a:lnTo>
                  <a:pt x="1075892" y="221456"/>
                </a:lnTo>
                <a:close/>
              </a:path>
            </a:pathLst>
          </a:custGeom>
          <a:solidFill>
            <a:srgbClr val="20272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958" y="633108"/>
            <a:ext cx="2526830" cy="3039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5284" y="1302874"/>
            <a:ext cx="3975751" cy="19957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564291" y="19092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56" y="1817224"/>
            <a:ext cx="2332219" cy="19957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64291" y="22235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9656" y="2133782"/>
            <a:ext cx="828040" cy="194945"/>
          </a:xfrm>
          <a:custGeom>
            <a:avLst/>
            <a:gdLst/>
            <a:ahLst/>
            <a:cxnLst/>
            <a:rect l="l" t="t" r="r" b="b"/>
            <a:pathLst>
              <a:path w="828039" h="194944">
                <a:moveTo>
                  <a:pt x="32444" y="152548"/>
                </a:moveTo>
                <a:lnTo>
                  <a:pt x="0" y="152548"/>
                </a:lnTo>
                <a:lnTo>
                  <a:pt x="0" y="0"/>
                </a:lnTo>
                <a:lnTo>
                  <a:pt x="45541" y="0"/>
                </a:lnTo>
                <a:lnTo>
                  <a:pt x="63980" y="45839"/>
                </a:lnTo>
                <a:lnTo>
                  <a:pt x="32444" y="45839"/>
                </a:lnTo>
                <a:lnTo>
                  <a:pt x="32444" y="152548"/>
                </a:lnTo>
                <a:close/>
              </a:path>
              <a:path w="828039" h="194944">
                <a:moveTo>
                  <a:pt x="113949" y="92124"/>
                </a:moveTo>
                <a:lnTo>
                  <a:pt x="82599" y="92124"/>
                </a:lnTo>
                <a:lnTo>
                  <a:pt x="119657" y="0"/>
                </a:lnTo>
                <a:lnTo>
                  <a:pt x="165348" y="0"/>
                </a:lnTo>
                <a:lnTo>
                  <a:pt x="165348" y="45839"/>
                </a:lnTo>
                <a:lnTo>
                  <a:pt x="132605" y="45839"/>
                </a:lnTo>
                <a:lnTo>
                  <a:pt x="113949" y="92124"/>
                </a:lnTo>
                <a:close/>
              </a:path>
              <a:path w="828039" h="194944">
                <a:moveTo>
                  <a:pt x="89594" y="152548"/>
                </a:moveTo>
                <a:lnTo>
                  <a:pt x="75455" y="152548"/>
                </a:lnTo>
                <a:lnTo>
                  <a:pt x="32444" y="45839"/>
                </a:lnTo>
                <a:lnTo>
                  <a:pt x="63980" y="45839"/>
                </a:lnTo>
                <a:lnTo>
                  <a:pt x="82599" y="92124"/>
                </a:lnTo>
                <a:lnTo>
                  <a:pt x="113949" y="92124"/>
                </a:lnTo>
                <a:lnTo>
                  <a:pt x="89594" y="152548"/>
                </a:lnTo>
                <a:close/>
              </a:path>
              <a:path w="828039" h="194944">
                <a:moveTo>
                  <a:pt x="165348" y="152548"/>
                </a:moveTo>
                <a:lnTo>
                  <a:pt x="132605" y="152548"/>
                </a:lnTo>
                <a:lnTo>
                  <a:pt x="132605" y="45839"/>
                </a:lnTo>
                <a:lnTo>
                  <a:pt x="165348" y="45839"/>
                </a:lnTo>
                <a:lnTo>
                  <a:pt x="165348" y="152548"/>
                </a:lnTo>
                <a:close/>
              </a:path>
              <a:path w="828039" h="194944">
                <a:moveTo>
                  <a:pt x="204679" y="76200"/>
                </a:moveTo>
                <a:lnTo>
                  <a:pt x="193666" y="56703"/>
                </a:lnTo>
                <a:lnTo>
                  <a:pt x="204214" y="49150"/>
                </a:lnTo>
                <a:lnTo>
                  <a:pt x="215767" y="43755"/>
                </a:lnTo>
                <a:lnTo>
                  <a:pt x="228324" y="40518"/>
                </a:lnTo>
                <a:lnTo>
                  <a:pt x="241886" y="39439"/>
                </a:lnTo>
                <a:lnTo>
                  <a:pt x="252881" y="40118"/>
                </a:lnTo>
                <a:lnTo>
                  <a:pt x="286778" y="63103"/>
                </a:lnTo>
                <a:lnTo>
                  <a:pt x="236826" y="63103"/>
                </a:lnTo>
                <a:lnTo>
                  <a:pt x="228008" y="63921"/>
                </a:lnTo>
                <a:lnTo>
                  <a:pt x="219711" y="66377"/>
                </a:lnTo>
                <a:lnTo>
                  <a:pt x="211935" y="70470"/>
                </a:lnTo>
                <a:lnTo>
                  <a:pt x="204679" y="76200"/>
                </a:lnTo>
                <a:close/>
              </a:path>
              <a:path w="828039" h="194944">
                <a:moveTo>
                  <a:pt x="290107" y="96589"/>
                </a:moveTo>
                <a:lnTo>
                  <a:pt x="261085" y="96589"/>
                </a:lnTo>
                <a:lnTo>
                  <a:pt x="261085" y="76051"/>
                </a:lnTo>
                <a:lnTo>
                  <a:pt x="258853" y="71536"/>
                </a:lnTo>
                <a:lnTo>
                  <a:pt x="254388" y="68163"/>
                </a:lnTo>
                <a:lnTo>
                  <a:pt x="250022" y="64789"/>
                </a:lnTo>
                <a:lnTo>
                  <a:pt x="244168" y="63103"/>
                </a:lnTo>
                <a:lnTo>
                  <a:pt x="286778" y="63103"/>
                </a:lnTo>
                <a:lnTo>
                  <a:pt x="286981" y="63475"/>
                </a:lnTo>
                <a:lnTo>
                  <a:pt x="289325" y="71790"/>
                </a:lnTo>
                <a:lnTo>
                  <a:pt x="290107" y="81260"/>
                </a:lnTo>
                <a:lnTo>
                  <a:pt x="290107" y="96589"/>
                </a:lnTo>
                <a:close/>
              </a:path>
              <a:path w="828039" h="194944">
                <a:moveTo>
                  <a:pt x="226111" y="155227"/>
                </a:moveTo>
                <a:lnTo>
                  <a:pt x="190503" y="133461"/>
                </a:lnTo>
                <a:lnTo>
                  <a:pt x="187713" y="118764"/>
                </a:lnTo>
                <a:lnTo>
                  <a:pt x="188373" y="111062"/>
                </a:lnTo>
                <a:lnTo>
                  <a:pt x="217953" y="83660"/>
                </a:lnTo>
                <a:lnTo>
                  <a:pt x="226111" y="83046"/>
                </a:lnTo>
                <a:lnTo>
                  <a:pt x="237226" y="83892"/>
                </a:lnTo>
                <a:lnTo>
                  <a:pt x="246760" y="86431"/>
                </a:lnTo>
                <a:lnTo>
                  <a:pt x="254713" y="90664"/>
                </a:lnTo>
                <a:lnTo>
                  <a:pt x="261085" y="96589"/>
                </a:lnTo>
                <a:lnTo>
                  <a:pt x="290107" y="96589"/>
                </a:lnTo>
                <a:lnTo>
                  <a:pt x="290107" y="102691"/>
                </a:lnTo>
                <a:lnTo>
                  <a:pt x="232014" y="102691"/>
                </a:lnTo>
                <a:lnTo>
                  <a:pt x="227053" y="104179"/>
                </a:lnTo>
                <a:lnTo>
                  <a:pt x="219016" y="110033"/>
                </a:lnTo>
                <a:lnTo>
                  <a:pt x="217032" y="114101"/>
                </a:lnTo>
                <a:lnTo>
                  <a:pt x="217032" y="124618"/>
                </a:lnTo>
                <a:lnTo>
                  <a:pt x="219016" y="128637"/>
                </a:lnTo>
                <a:lnTo>
                  <a:pt x="222985" y="131415"/>
                </a:lnTo>
                <a:lnTo>
                  <a:pt x="227053" y="134193"/>
                </a:lnTo>
                <a:lnTo>
                  <a:pt x="232014" y="135582"/>
                </a:lnTo>
                <a:lnTo>
                  <a:pt x="290107" y="135582"/>
                </a:lnTo>
                <a:lnTo>
                  <a:pt x="290107" y="141089"/>
                </a:lnTo>
                <a:lnTo>
                  <a:pt x="261085" y="141089"/>
                </a:lnTo>
                <a:lnTo>
                  <a:pt x="254379" y="147274"/>
                </a:lnTo>
                <a:lnTo>
                  <a:pt x="246314" y="151693"/>
                </a:lnTo>
                <a:lnTo>
                  <a:pt x="236891" y="154344"/>
                </a:lnTo>
                <a:lnTo>
                  <a:pt x="226111" y="155227"/>
                </a:lnTo>
                <a:close/>
              </a:path>
              <a:path w="828039" h="194944">
                <a:moveTo>
                  <a:pt x="290107" y="135582"/>
                </a:moveTo>
                <a:lnTo>
                  <a:pt x="248484" y="135582"/>
                </a:lnTo>
                <a:lnTo>
                  <a:pt x="256223" y="132407"/>
                </a:lnTo>
                <a:lnTo>
                  <a:pt x="261085" y="126057"/>
                </a:lnTo>
                <a:lnTo>
                  <a:pt x="261085" y="112365"/>
                </a:lnTo>
                <a:lnTo>
                  <a:pt x="256223" y="105915"/>
                </a:lnTo>
                <a:lnTo>
                  <a:pt x="248484" y="102691"/>
                </a:lnTo>
                <a:lnTo>
                  <a:pt x="290107" y="102691"/>
                </a:lnTo>
                <a:lnTo>
                  <a:pt x="290107" y="135582"/>
                </a:lnTo>
                <a:close/>
              </a:path>
              <a:path w="828039" h="194944">
                <a:moveTo>
                  <a:pt x="290107" y="152548"/>
                </a:moveTo>
                <a:lnTo>
                  <a:pt x="261085" y="152548"/>
                </a:lnTo>
                <a:lnTo>
                  <a:pt x="261085" y="141089"/>
                </a:lnTo>
                <a:lnTo>
                  <a:pt x="290107" y="141089"/>
                </a:lnTo>
                <a:lnTo>
                  <a:pt x="290107" y="152548"/>
                </a:lnTo>
                <a:close/>
              </a:path>
              <a:path w="828039" h="194944">
                <a:moveTo>
                  <a:pt x="418202" y="56108"/>
                </a:moveTo>
                <a:lnTo>
                  <a:pt x="348008" y="56108"/>
                </a:lnTo>
                <a:lnTo>
                  <a:pt x="355105" y="48815"/>
                </a:lnTo>
                <a:lnTo>
                  <a:pt x="363151" y="43606"/>
                </a:lnTo>
                <a:lnTo>
                  <a:pt x="372146" y="40481"/>
                </a:lnTo>
                <a:lnTo>
                  <a:pt x="382089" y="39439"/>
                </a:lnTo>
                <a:lnTo>
                  <a:pt x="392498" y="40406"/>
                </a:lnTo>
                <a:lnTo>
                  <a:pt x="401846" y="43308"/>
                </a:lnTo>
                <a:lnTo>
                  <a:pt x="410134" y="48145"/>
                </a:lnTo>
                <a:lnTo>
                  <a:pt x="417362" y="54917"/>
                </a:lnTo>
                <a:lnTo>
                  <a:pt x="418202" y="56108"/>
                </a:lnTo>
                <a:close/>
              </a:path>
              <a:path w="828039" h="194944">
                <a:moveTo>
                  <a:pt x="348008" y="194667"/>
                </a:moveTo>
                <a:lnTo>
                  <a:pt x="318986" y="194667"/>
                </a:lnTo>
                <a:lnTo>
                  <a:pt x="318986" y="42118"/>
                </a:lnTo>
                <a:lnTo>
                  <a:pt x="348008" y="42118"/>
                </a:lnTo>
                <a:lnTo>
                  <a:pt x="348008" y="56108"/>
                </a:lnTo>
                <a:lnTo>
                  <a:pt x="418202" y="56108"/>
                </a:lnTo>
                <a:lnTo>
                  <a:pt x="423287" y="63307"/>
                </a:lnTo>
                <a:lnTo>
                  <a:pt x="424095" y="65186"/>
                </a:lnTo>
                <a:lnTo>
                  <a:pt x="368199" y="65186"/>
                </a:lnTo>
                <a:lnTo>
                  <a:pt x="363486" y="66427"/>
                </a:lnTo>
                <a:lnTo>
                  <a:pt x="358723" y="68907"/>
                </a:lnTo>
                <a:lnTo>
                  <a:pt x="353961" y="71288"/>
                </a:lnTo>
                <a:lnTo>
                  <a:pt x="350389" y="74265"/>
                </a:lnTo>
                <a:lnTo>
                  <a:pt x="348008" y="77837"/>
                </a:lnTo>
                <a:lnTo>
                  <a:pt x="348008" y="116830"/>
                </a:lnTo>
                <a:lnTo>
                  <a:pt x="368199" y="129480"/>
                </a:lnTo>
                <a:lnTo>
                  <a:pt x="423968" y="129480"/>
                </a:lnTo>
                <a:lnTo>
                  <a:pt x="423370" y="130894"/>
                </a:lnTo>
                <a:lnTo>
                  <a:pt x="418224" y="138410"/>
                </a:lnTo>
                <a:lnTo>
                  <a:pt x="348008" y="138410"/>
                </a:lnTo>
                <a:lnTo>
                  <a:pt x="348008" y="194667"/>
                </a:lnTo>
                <a:close/>
              </a:path>
              <a:path w="828039" h="194944">
                <a:moveTo>
                  <a:pt x="423968" y="129480"/>
                </a:moveTo>
                <a:lnTo>
                  <a:pt x="381296" y="129480"/>
                </a:lnTo>
                <a:lnTo>
                  <a:pt x="388042" y="126503"/>
                </a:lnTo>
                <a:lnTo>
                  <a:pt x="393103" y="120550"/>
                </a:lnTo>
                <a:lnTo>
                  <a:pt x="398262" y="114597"/>
                </a:lnTo>
                <a:lnTo>
                  <a:pt x="400842" y="106808"/>
                </a:lnTo>
                <a:lnTo>
                  <a:pt x="400842" y="87659"/>
                </a:lnTo>
                <a:lnTo>
                  <a:pt x="398262" y="79970"/>
                </a:lnTo>
                <a:lnTo>
                  <a:pt x="393103" y="74116"/>
                </a:lnTo>
                <a:lnTo>
                  <a:pt x="388042" y="68163"/>
                </a:lnTo>
                <a:lnTo>
                  <a:pt x="381296" y="65186"/>
                </a:lnTo>
                <a:lnTo>
                  <a:pt x="424095" y="65186"/>
                </a:lnTo>
                <a:lnTo>
                  <a:pt x="427519" y="73148"/>
                </a:lnTo>
                <a:lnTo>
                  <a:pt x="430058" y="84441"/>
                </a:lnTo>
                <a:lnTo>
                  <a:pt x="430905" y="97184"/>
                </a:lnTo>
                <a:lnTo>
                  <a:pt x="430068" y="109760"/>
                </a:lnTo>
                <a:lnTo>
                  <a:pt x="427556" y="120997"/>
                </a:lnTo>
                <a:lnTo>
                  <a:pt x="423968" y="129480"/>
                </a:lnTo>
                <a:close/>
              </a:path>
              <a:path w="828039" h="194944">
                <a:moveTo>
                  <a:pt x="382089" y="155227"/>
                </a:moveTo>
                <a:lnTo>
                  <a:pt x="371978" y="154176"/>
                </a:lnTo>
                <a:lnTo>
                  <a:pt x="362928" y="151023"/>
                </a:lnTo>
                <a:lnTo>
                  <a:pt x="354937" y="145767"/>
                </a:lnTo>
                <a:lnTo>
                  <a:pt x="348008" y="138410"/>
                </a:lnTo>
                <a:lnTo>
                  <a:pt x="418224" y="138410"/>
                </a:lnTo>
                <a:lnTo>
                  <a:pt x="382089" y="155227"/>
                </a:lnTo>
                <a:close/>
              </a:path>
              <a:path w="828039" h="194944">
                <a:moveTo>
                  <a:pt x="551476" y="56108"/>
                </a:moveTo>
                <a:lnTo>
                  <a:pt x="481281" y="56108"/>
                </a:lnTo>
                <a:lnTo>
                  <a:pt x="488378" y="48815"/>
                </a:lnTo>
                <a:lnTo>
                  <a:pt x="496424" y="43606"/>
                </a:lnTo>
                <a:lnTo>
                  <a:pt x="505419" y="40481"/>
                </a:lnTo>
                <a:lnTo>
                  <a:pt x="515363" y="39439"/>
                </a:lnTo>
                <a:lnTo>
                  <a:pt x="525771" y="40406"/>
                </a:lnTo>
                <a:lnTo>
                  <a:pt x="535120" y="43308"/>
                </a:lnTo>
                <a:lnTo>
                  <a:pt x="543407" y="48145"/>
                </a:lnTo>
                <a:lnTo>
                  <a:pt x="550635" y="54917"/>
                </a:lnTo>
                <a:lnTo>
                  <a:pt x="551476" y="56108"/>
                </a:lnTo>
                <a:close/>
              </a:path>
              <a:path w="828039" h="194944">
                <a:moveTo>
                  <a:pt x="481281" y="194667"/>
                </a:moveTo>
                <a:lnTo>
                  <a:pt x="452260" y="194667"/>
                </a:lnTo>
                <a:lnTo>
                  <a:pt x="452260" y="42118"/>
                </a:lnTo>
                <a:lnTo>
                  <a:pt x="481281" y="42118"/>
                </a:lnTo>
                <a:lnTo>
                  <a:pt x="481281" y="56108"/>
                </a:lnTo>
                <a:lnTo>
                  <a:pt x="551476" y="56108"/>
                </a:lnTo>
                <a:lnTo>
                  <a:pt x="556560" y="63307"/>
                </a:lnTo>
                <a:lnTo>
                  <a:pt x="557368" y="65186"/>
                </a:lnTo>
                <a:lnTo>
                  <a:pt x="501472" y="65186"/>
                </a:lnTo>
                <a:lnTo>
                  <a:pt x="496759" y="66427"/>
                </a:lnTo>
                <a:lnTo>
                  <a:pt x="491997" y="68907"/>
                </a:lnTo>
                <a:lnTo>
                  <a:pt x="487234" y="71288"/>
                </a:lnTo>
                <a:lnTo>
                  <a:pt x="483662" y="74265"/>
                </a:lnTo>
                <a:lnTo>
                  <a:pt x="481281" y="77837"/>
                </a:lnTo>
                <a:lnTo>
                  <a:pt x="481281" y="116830"/>
                </a:lnTo>
                <a:lnTo>
                  <a:pt x="501472" y="129480"/>
                </a:lnTo>
                <a:lnTo>
                  <a:pt x="557242" y="129480"/>
                </a:lnTo>
                <a:lnTo>
                  <a:pt x="556644" y="130894"/>
                </a:lnTo>
                <a:lnTo>
                  <a:pt x="551497" y="138410"/>
                </a:lnTo>
                <a:lnTo>
                  <a:pt x="481281" y="138410"/>
                </a:lnTo>
                <a:lnTo>
                  <a:pt x="481281" y="194667"/>
                </a:lnTo>
                <a:close/>
              </a:path>
              <a:path w="828039" h="194944">
                <a:moveTo>
                  <a:pt x="557242" y="129480"/>
                </a:moveTo>
                <a:lnTo>
                  <a:pt x="514569" y="129480"/>
                </a:lnTo>
                <a:lnTo>
                  <a:pt x="521316" y="126503"/>
                </a:lnTo>
                <a:lnTo>
                  <a:pt x="526376" y="120550"/>
                </a:lnTo>
                <a:lnTo>
                  <a:pt x="531535" y="114597"/>
                </a:lnTo>
                <a:lnTo>
                  <a:pt x="534115" y="106808"/>
                </a:lnTo>
                <a:lnTo>
                  <a:pt x="534115" y="87659"/>
                </a:lnTo>
                <a:lnTo>
                  <a:pt x="531535" y="79970"/>
                </a:lnTo>
                <a:lnTo>
                  <a:pt x="526376" y="74116"/>
                </a:lnTo>
                <a:lnTo>
                  <a:pt x="521316" y="68163"/>
                </a:lnTo>
                <a:lnTo>
                  <a:pt x="514569" y="65186"/>
                </a:lnTo>
                <a:lnTo>
                  <a:pt x="557368" y="65186"/>
                </a:lnTo>
                <a:lnTo>
                  <a:pt x="560792" y="73148"/>
                </a:lnTo>
                <a:lnTo>
                  <a:pt x="563332" y="84441"/>
                </a:lnTo>
                <a:lnTo>
                  <a:pt x="564178" y="97184"/>
                </a:lnTo>
                <a:lnTo>
                  <a:pt x="563341" y="109760"/>
                </a:lnTo>
                <a:lnTo>
                  <a:pt x="560830" y="120997"/>
                </a:lnTo>
                <a:lnTo>
                  <a:pt x="557242" y="129480"/>
                </a:lnTo>
                <a:close/>
              </a:path>
              <a:path w="828039" h="194944">
                <a:moveTo>
                  <a:pt x="515363" y="155227"/>
                </a:moveTo>
                <a:lnTo>
                  <a:pt x="505252" y="154176"/>
                </a:lnTo>
                <a:lnTo>
                  <a:pt x="496201" y="151023"/>
                </a:lnTo>
                <a:lnTo>
                  <a:pt x="488211" y="145767"/>
                </a:lnTo>
                <a:lnTo>
                  <a:pt x="481281" y="138410"/>
                </a:lnTo>
                <a:lnTo>
                  <a:pt x="551497" y="138410"/>
                </a:lnTo>
                <a:lnTo>
                  <a:pt x="515363" y="155227"/>
                </a:lnTo>
                <a:close/>
              </a:path>
              <a:path w="828039" h="194944">
                <a:moveTo>
                  <a:pt x="637325" y="155227"/>
                </a:moveTo>
                <a:lnTo>
                  <a:pt x="594760" y="139154"/>
                </a:lnTo>
                <a:lnTo>
                  <a:pt x="578389" y="97184"/>
                </a:lnTo>
                <a:lnTo>
                  <a:pt x="579412" y="85343"/>
                </a:lnTo>
                <a:lnTo>
                  <a:pt x="603448" y="48731"/>
                </a:lnTo>
                <a:lnTo>
                  <a:pt x="635539" y="39439"/>
                </a:lnTo>
                <a:lnTo>
                  <a:pt x="647241" y="40490"/>
                </a:lnTo>
                <a:lnTo>
                  <a:pt x="657789" y="43643"/>
                </a:lnTo>
                <a:lnTo>
                  <a:pt x="667184" y="48899"/>
                </a:lnTo>
                <a:lnTo>
                  <a:pt x="675425" y="56257"/>
                </a:lnTo>
                <a:lnTo>
                  <a:pt x="680131" y="62507"/>
                </a:lnTo>
                <a:lnTo>
                  <a:pt x="627899" y="62507"/>
                </a:lnTo>
                <a:lnTo>
                  <a:pt x="621649" y="64839"/>
                </a:lnTo>
                <a:lnTo>
                  <a:pt x="611925" y="74166"/>
                </a:lnTo>
                <a:lnTo>
                  <a:pt x="609097" y="79970"/>
                </a:lnTo>
                <a:lnTo>
                  <a:pt x="608304" y="86915"/>
                </a:lnTo>
                <a:lnTo>
                  <a:pt x="689864" y="86915"/>
                </a:lnTo>
                <a:lnTo>
                  <a:pt x="689936" y="87203"/>
                </a:lnTo>
                <a:lnTo>
                  <a:pt x="690903" y="100161"/>
                </a:lnTo>
                <a:lnTo>
                  <a:pt x="690903" y="106560"/>
                </a:lnTo>
                <a:lnTo>
                  <a:pt x="608750" y="106560"/>
                </a:lnTo>
                <a:lnTo>
                  <a:pt x="609742" y="113605"/>
                </a:lnTo>
                <a:lnTo>
                  <a:pt x="612917" y="119657"/>
                </a:lnTo>
                <a:lnTo>
                  <a:pt x="618330" y="124767"/>
                </a:lnTo>
                <a:lnTo>
                  <a:pt x="623732" y="129678"/>
                </a:lnTo>
                <a:lnTo>
                  <a:pt x="631174" y="132159"/>
                </a:lnTo>
                <a:lnTo>
                  <a:pt x="677483" y="132159"/>
                </a:lnTo>
                <a:lnTo>
                  <a:pt x="682867" y="140047"/>
                </a:lnTo>
                <a:lnTo>
                  <a:pt x="643808" y="154985"/>
                </a:lnTo>
                <a:lnTo>
                  <a:pt x="637325" y="155227"/>
                </a:lnTo>
                <a:close/>
              </a:path>
              <a:path w="828039" h="194944">
                <a:moveTo>
                  <a:pt x="689864" y="86915"/>
                </a:moveTo>
                <a:lnTo>
                  <a:pt x="662775" y="86915"/>
                </a:lnTo>
                <a:lnTo>
                  <a:pt x="662279" y="79573"/>
                </a:lnTo>
                <a:lnTo>
                  <a:pt x="659501" y="73669"/>
                </a:lnTo>
                <a:lnTo>
                  <a:pt x="654440" y="69205"/>
                </a:lnTo>
                <a:lnTo>
                  <a:pt x="649453" y="64730"/>
                </a:lnTo>
                <a:lnTo>
                  <a:pt x="643179" y="62507"/>
                </a:lnTo>
                <a:lnTo>
                  <a:pt x="680131" y="62507"/>
                </a:lnTo>
                <a:lnTo>
                  <a:pt x="682197" y="65251"/>
                </a:lnTo>
                <a:lnTo>
                  <a:pt x="687034" y="75567"/>
                </a:lnTo>
                <a:lnTo>
                  <a:pt x="689864" y="86915"/>
                </a:lnTo>
                <a:close/>
              </a:path>
              <a:path w="828039" h="194944">
                <a:moveTo>
                  <a:pt x="677483" y="132159"/>
                </a:moveTo>
                <a:lnTo>
                  <a:pt x="645163" y="132159"/>
                </a:lnTo>
                <a:lnTo>
                  <a:pt x="650273" y="131216"/>
                </a:lnTo>
                <a:lnTo>
                  <a:pt x="661584" y="127446"/>
                </a:lnTo>
                <a:lnTo>
                  <a:pt x="666297" y="124767"/>
                </a:lnTo>
                <a:lnTo>
                  <a:pt x="670067" y="121294"/>
                </a:lnTo>
                <a:lnTo>
                  <a:pt x="677483" y="132159"/>
                </a:lnTo>
                <a:close/>
              </a:path>
              <a:path w="828039" h="194944">
                <a:moveTo>
                  <a:pt x="776093" y="57150"/>
                </a:moveTo>
                <a:lnTo>
                  <a:pt x="740970" y="57150"/>
                </a:lnTo>
                <a:lnTo>
                  <a:pt x="744939" y="52288"/>
                </a:lnTo>
                <a:lnTo>
                  <a:pt x="750048" y="48121"/>
                </a:lnTo>
                <a:lnTo>
                  <a:pt x="762649" y="41175"/>
                </a:lnTo>
                <a:lnTo>
                  <a:pt x="769247" y="39439"/>
                </a:lnTo>
                <a:lnTo>
                  <a:pt x="776093" y="39439"/>
                </a:lnTo>
                <a:lnTo>
                  <a:pt x="776093" y="57150"/>
                </a:lnTo>
                <a:close/>
              </a:path>
              <a:path w="828039" h="194944">
                <a:moveTo>
                  <a:pt x="740970" y="152548"/>
                </a:moveTo>
                <a:lnTo>
                  <a:pt x="711948" y="152548"/>
                </a:lnTo>
                <a:lnTo>
                  <a:pt x="711948" y="42118"/>
                </a:lnTo>
                <a:lnTo>
                  <a:pt x="740970" y="42118"/>
                </a:lnTo>
                <a:lnTo>
                  <a:pt x="740970" y="57150"/>
                </a:lnTo>
                <a:lnTo>
                  <a:pt x="776093" y="57150"/>
                </a:lnTo>
                <a:lnTo>
                  <a:pt x="776093" y="67121"/>
                </a:lnTo>
                <a:lnTo>
                  <a:pt x="762947" y="67121"/>
                </a:lnTo>
                <a:lnTo>
                  <a:pt x="757688" y="68361"/>
                </a:lnTo>
                <a:lnTo>
                  <a:pt x="752430" y="70842"/>
                </a:lnTo>
                <a:lnTo>
                  <a:pt x="747171" y="73223"/>
                </a:lnTo>
                <a:lnTo>
                  <a:pt x="743351" y="76150"/>
                </a:lnTo>
                <a:lnTo>
                  <a:pt x="740970" y="79623"/>
                </a:lnTo>
                <a:lnTo>
                  <a:pt x="740970" y="152548"/>
                </a:lnTo>
                <a:close/>
              </a:path>
              <a:path w="828039" h="194944">
                <a:moveTo>
                  <a:pt x="776093" y="67716"/>
                </a:moveTo>
                <a:lnTo>
                  <a:pt x="768205" y="67121"/>
                </a:lnTo>
                <a:lnTo>
                  <a:pt x="776093" y="67121"/>
                </a:lnTo>
                <a:lnTo>
                  <a:pt x="776093" y="67716"/>
                </a:lnTo>
                <a:close/>
              </a:path>
              <a:path w="828039" h="194944">
                <a:moveTo>
                  <a:pt x="814088" y="77539"/>
                </a:moveTo>
                <a:lnTo>
                  <a:pt x="804067" y="77539"/>
                </a:lnTo>
                <a:lnTo>
                  <a:pt x="799701" y="75703"/>
                </a:lnTo>
                <a:lnTo>
                  <a:pt x="792359" y="68361"/>
                </a:lnTo>
                <a:lnTo>
                  <a:pt x="790523" y="64045"/>
                </a:lnTo>
                <a:lnTo>
                  <a:pt x="790523" y="54024"/>
                </a:lnTo>
                <a:lnTo>
                  <a:pt x="792359" y="49658"/>
                </a:lnTo>
                <a:lnTo>
                  <a:pt x="799701" y="42316"/>
                </a:lnTo>
                <a:lnTo>
                  <a:pt x="804067" y="40481"/>
                </a:lnTo>
                <a:lnTo>
                  <a:pt x="814088" y="40481"/>
                </a:lnTo>
                <a:lnTo>
                  <a:pt x="818404" y="42316"/>
                </a:lnTo>
                <a:lnTo>
                  <a:pt x="825746" y="49658"/>
                </a:lnTo>
                <a:lnTo>
                  <a:pt x="827582" y="54024"/>
                </a:lnTo>
                <a:lnTo>
                  <a:pt x="827582" y="64045"/>
                </a:lnTo>
                <a:lnTo>
                  <a:pt x="825746" y="68361"/>
                </a:lnTo>
                <a:lnTo>
                  <a:pt x="818404" y="75703"/>
                </a:lnTo>
                <a:lnTo>
                  <a:pt x="814088" y="77539"/>
                </a:lnTo>
                <a:close/>
              </a:path>
              <a:path w="828039" h="194944">
                <a:moveTo>
                  <a:pt x="814088" y="155078"/>
                </a:moveTo>
                <a:lnTo>
                  <a:pt x="804067" y="155078"/>
                </a:lnTo>
                <a:lnTo>
                  <a:pt x="799701" y="153243"/>
                </a:lnTo>
                <a:lnTo>
                  <a:pt x="792359" y="145901"/>
                </a:lnTo>
                <a:lnTo>
                  <a:pt x="790523" y="141535"/>
                </a:lnTo>
                <a:lnTo>
                  <a:pt x="790523" y="131514"/>
                </a:lnTo>
                <a:lnTo>
                  <a:pt x="792359" y="127198"/>
                </a:lnTo>
                <a:lnTo>
                  <a:pt x="799701" y="119856"/>
                </a:lnTo>
                <a:lnTo>
                  <a:pt x="804067" y="118020"/>
                </a:lnTo>
                <a:lnTo>
                  <a:pt x="814088" y="118020"/>
                </a:lnTo>
                <a:lnTo>
                  <a:pt x="818404" y="119856"/>
                </a:lnTo>
                <a:lnTo>
                  <a:pt x="825746" y="127198"/>
                </a:lnTo>
                <a:lnTo>
                  <a:pt x="827582" y="131514"/>
                </a:lnTo>
                <a:lnTo>
                  <a:pt x="827582" y="141535"/>
                </a:lnTo>
                <a:lnTo>
                  <a:pt x="825746" y="145901"/>
                </a:lnTo>
                <a:lnTo>
                  <a:pt x="818404" y="153243"/>
                </a:lnTo>
                <a:lnTo>
                  <a:pt x="814088" y="155078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83224" y="2133782"/>
            <a:ext cx="5646164" cy="19734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64291" y="253785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656" y="2448107"/>
            <a:ext cx="4541640" cy="19734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7449" y="3485574"/>
            <a:ext cx="1781810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9334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735"/>
              </a:spcBef>
            </a:pPr>
            <a:r>
              <a:rPr sz="1000" spc="-5" dirty="0">
                <a:latin typeface="Arial MT"/>
                <a:cs typeface="Arial MT"/>
              </a:rPr>
              <a:t>&lt;...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new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york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weather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…&gt;</a:t>
            </a:r>
            <a:endParaRPr sz="100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&lt;...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illinois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weather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…&gt;</a:t>
            </a:r>
            <a:endParaRPr sz="100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&lt;...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kansas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news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…&gt;</a:t>
            </a:r>
            <a:endParaRPr sz="100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&lt;...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illinois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news</a:t>
            </a:r>
            <a:r>
              <a:rPr sz="1000" spc="-2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…&gt;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0774" y="3485574"/>
            <a:ext cx="941705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6954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Mapper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18649" y="3485574"/>
            <a:ext cx="1930400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100965">
              <a:lnSpc>
                <a:spcPts val="1435"/>
              </a:lnSpc>
              <a:spcBef>
                <a:spcPts val="5"/>
              </a:spcBef>
            </a:pPr>
            <a:r>
              <a:rPr sz="1200" spc="-5" dirty="0">
                <a:latin typeface="Arial MT"/>
                <a:cs typeface="Arial MT"/>
              </a:rPr>
              <a:t>&lt;””,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...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illinois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weather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…&gt;</a:t>
            </a:r>
            <a:endParaRPr sz="1200">
              <a:latin typeface="Arial MT"/>
              <a:cs typeface="Arial MT"/>
            </a:endParaRPr>
          </a:p>
          <a:p>
            <a:pPr marL="181610">
              <a:lnSpc>
                <a:spcPts val="1435"/>
              </a:lnSpc>
            </a:pPr>
            <a:r>
              <a:rPr sz="1200" spc="-5" dirty="0">
                <a:latin typeface="Arial MT"/>
                <a:cs typeface="Arial MT"/>
              </a:rPr>
              <a:t>&lt;””,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…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illinois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news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…&gt;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615025" y="3485574"/>
            <a:ext cx="941705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Reducer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78850" y="3868729"/>
            <a:ext cx="323215" cy="41275"/>
            <a:chOff x="1878850" y="3868729"/>
            <a:chExt cx="323215" cy="41275"/>
          </a:xfrm>
        </p:grpSpPr>
        <p:sp>
          <p:nvSpPr>
            <p:cNvPr id="16" name="object 16"/>
            <p:cNvSpPr/>
            <p:nvPr/>
          </p:nvSpPr>
          <p:spPr>
            <a:xfrm>
              <a:off x="1878850" y="3889224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>
                  <a:moveTo>
                    <a:pt x="0" y="0"/>
                  </a:moveTo>
                  <a:lnTo>
                    <a:pt x="27464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53500" y="3873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53500" y="3873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152475" y="3868729"/>
            <a:ext cx="257175" cy="41275"/>
            <a:chOff x="3152475" y="3868729"/>
            <a:chExt cx="257175" cy="41275"/>
          </a:xfrm>
        </p:grpSpPr>
        <p:sp>
          <p:nvSpPr>
            <p:cNvPr id="20" name="object 20"/>
            <p:cNvSpPr/>
            <p:nvPr/>
          </p:nvSpPr>
          <p:spPr>
            <a:xfrm>
              <a:off x="3152475" y="3889224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894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61425" y="3873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1425" y="3873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348849" y="3868729"/>
            <a:ext cx="257175" cy="41275"/>
            <a:chOff x="5348849" y="3868729"/>
            <a:chExt cx="257175" cy="41275"/>
          </a:xfrm>
        </p:grpSpPr>
        <p:sp>
          <p:nvSpPr>
            <p:cNvPr id="24" name="object 24"/>
            <p:cNvSpPr/>
            <p:nvPr/>
          </p:nvSpPr>
          <p:spPr>
            <a:xfrm>
              <a:off x="5348849" y="3889224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894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57799" y="3873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557799" y="3873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556724" y="3868729"/>
            <a:ext cx="323215" cy="41275"/>
            <a:chOff x="6556724" y="3868729"/>
            <a:chExt cx="323215" cy="41275"/>
          </a:xfrm>
        </p:grpSpPr>
        <p:sp>
          <p:nvSpPr>
            <p:cNvPr id="28" name="object 28"/>
            <p:cNvSpPr/>
            <p:nvPr/>
          </p:nvSpPr>
          <p:spPr>
            <a:xfrm>
              <a:off x="6556724" y="3889224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4">
                  <a:moveTo>
                    <a:pt x="0" y="0"/>
                  </a:moveTo>
                  <a:lnTo>
                    <a:pt x="27464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31374" y="3873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31374" y="38734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888650" y="3485574"/>
            <a:ext cx="1930400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imes New Roman"/>
              <a:cs typeface="Times New Roman"/>
            </a:endParaRPr>
          </a:p>
          <a:p>
            <a:pPr marL="100965">
              <a:lnSpc>
                <a:spcPts val="1435"/>
              </a:lnSpc>
              <a:spcBef>
                <a:spcPts val="5"/>
              </a:spcBef>
            </a:pPr>
            <a:r>
              <a:rPr sz="1200" spc="-5" dirty="0">
                <a:latin typeface="Arial MT"/>
                <a:cs typeface="Arial MT"/>
              </a:rPr>
              <a:t>&lt;””,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...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illinois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weather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…&gt;</a:t>
            </a:r>
            <a:endParaRPr sz="1200">
              <a:latin typeface="Arial MT"/>
              <a:cs typeface="Arial MT"/>
            </a:endParaRPr>
          </a:p>
          <a:p>
            <a:pPr marL="181610">
              <a:lnSpc>
                <a:spcPts val="1435"/>
              </a:lnSpc>
            </a:pPr>
            <a:r>
              <a:rPr sz="1200" spc="-5" dirty="0">
                <a:latin typeface="Arial MT"/>
                <a:cs typeface="Arial MT"/>
              </a:rPr>
              <a:t>&lt;””,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…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illinois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news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…&gt;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433" y="633108"/>
            <a:ext cx="2719655" cy="3080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699" y="1251917"/>
            <a:ext cx="3445653" cy="20181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64291" y="18604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9645" y="1770735"/>
            <a:ext cx="1724025" cy="194945"/>
          </a:xfrm>
          <a:custGeom>
            <a:avLst/>
            <a:gdLst/>
            <a:ahLst/>
            <a:cxnLst/>
            <a:rect l="l" t="t" r="r" b="b"/>
            <a:pathLst>
              <a:path w="1724025" h="194944">
                <a:moveTo>
                  <a:pt x="32448" y="0"/>
                </a:moveTo>
                <a:lnTo>
                  <a:pt x="0" y="0"/>
                </a:lnTo>
                <a:lnTo>
                  <a:pt x="0" y="152552"/>
                </a:lnTo>
                <a:lnTo>
                  <a:pt x="32448" y="152552"/>
                </a:lnTo>
                <a:lnTo>
                  <a:pt x="32448" y="0"/>
                </a:lnTo>
                <a:close/>
              </a:path>
              <a:path w="1724025" h="194944">
                <a:moveTo>
                  <a:pt x="165633" y="74561"/>
                </a:moveTo>
                <a:lnTo>
                  <a:pt x="165074" y="66878"/>
                </a:lnTo>
                <a:lnTo>
                  <a:pt x="164655" y="65189"/>
                </a:lnTo>
                <a:lnTo>
                  <a:pt x="163398" y="60058"/>
                </a:lnTo>
                <a:lnTo>
                  <a:pt x="129616" y="39446"/>
                </a:lnTo>
                <a:lnTo>
                  <a:pt x="120484" y="39446"/>
                </a:lnTo>
                <a:lnTo>
                  <a:pt x="112649" y="41224"/>
                </a:lnTo>
                <a:lnTo>
                  <a:pt x="99555" y="48374"/>
                </a:lnTo>
                <a:lnTo>
                  <a:pt x="94538" y="52285"/>
                </a:lnTo>
                <a:lnTo>
                  <a:pt x="91071" y="56553"/>
                </a:lnTo>
                <a:lnTo>
                  <a:pt x="91071" y="42125"/>
                </a:lnTo>
                <a:lnTo>
                  <a:pt x="62052" y="42125"/>
                </a:lnTo>
                <a:lnTo>
                  <a:pt x="62052" y="152552"/>
                </a:lnTo>
                <a:lnTo>
                  <a:pt x="91071" y="152552"/>
                </a:lnTo>
                <a:lnTo>
                  <a:pt x="91071" y="78282"/>
                </a:lnTo>
                <a:lnTo>
                  <a:pt x="96151" y="72555"/>
                </a:lnTo>
                <a:lnTo>
                  <a:pt x="102044" y="68465"/>
                </a:lnTo>
                <a:lnTo>
                  <a:pt x="108737" y="66014"/>
                </a:lnTo>
                <a:lnTo>
                  <a:pt x="116217" y="65189"/>
                </a:lnTo>
                <a:lnTo>
                  <a:pt x="125145" y="66471"/>
                </a:lnTo>
                <a:lnTo>
                  <a:pt x="131508" y="70319"/>
                </a:lnTo>
                <a:lnTo>
                  <a:pt x="135331" y="76746"/>
                </a:lnTo>
                <a:lnTo>
                  <a:pt x="136613" y="85725"/>
                </a:lnTo>
                <a:lnTo>
                  <a:pt x="136613" y="152552"/>
                </a:lnTo>
                <a:lnTo>
                  <a:pt x="165633" y="152552"/>
                </a:lnTo>
                <a:lnTo>
                  <a:pt x="165633" y="74561"/>
                </a:lnTo>
                <a:close/>
              </a:path>
              <a:path w="1724025" h="194944">
                <a:moveTo>
                  <a:pt x="306324" y="97193"/>
                </a:moveTo>
                <a:lnTo>
                  <a:pt x="293624" y="56108"/>
                </a:lnTo>
                <a:lnTo>
                  <a:pt x="292785" y="54914"/>
                </a:lnTo>
                <a:lnTo>
                  <a:pt x="285546" y="48145"/>
                </a:lnTo>
                <a:lnTo>
                  <a:pt x="277266" y="43307"/>
                </a:lnTo>
                <a:lnTo>
                  <a:pt x="276263" y="43002"/>
                </a:lnTo>
                <a:lnTo>
                  <a:pt x="276263" y="87668"/>
                </a:lnTo>
                <a:lnTo>
                  <a:pt x="276263" y="106807"/>
                </a:lnTo>
                <a:lnTo>
                  <a:pt x="273685" y="114604"/>
                </a:lnTo>
                <a:lnTo>
                  <a:pt x="268516" y="120548"/>
                </a:lnTo>
                <a:lnTo>
                  <a:pt x="263461" y="126504"/>
                </a:lnTo>
                <a:lnTo>
                  <a:pt x="256717" y="129489"/>
                </a:lnTo>
                <a:lnTo>
                  <a:pt x="243611" y="129489"/>
                </a:lnTo>
                <a:lnTo>
                  <a:pt x="223431" y="116827"/>
                </a:lnTo>
                <a:lnTo>
                  <a:pt x="223431" y="77838"/>
                </a:lnTo>
                <a:lnTo>
                  <a:pt x="225806" y="74269"/>
                </a:lnTo>
                <a:lnTo>
                  <a:pt x="229374" y="71297"/>
                </a:lnTo>
                <a:lnTo>
                  <a:pt x="234137" y="68910"/>
                </a:lnTo>
                <a:lnTo>
                  <a:pt x="238899" y="66433"/>
                </a:lnTo>
                <a:lnTo>
                  <a:pt x="243611" y="65189"/>
                </a:lnTo>
                <a:lnTo>
                  <a:pt x="256717" y="65189"/>
                </a:lnTo>
                <a:lnTo>
                  <a:pt x="263461" y="68160"/>
                </a:lnTo>
                <a:lnTo>
                  <a:pt x="268516" y="74117"/>
                </a:lnTo>
                <a:lnTo>
                  <a:pt x="273685" y="79971"/>
                </a:lnTo>
                <a:lnTo>
                  <a:pt x="276263" y="87668"/>
                </a:lnTo>
                <a:lnTo>
                  <a:pt x="276263" y="43002"/>
                </a:lnTo>
                <a:lnTo>
                  <a:pt x="267919" y="40411"/>
                </a:lnTo>
                <a:lnTo>
                  <a:pt x="257505" y="39446"/>
                </a:lnTo>
                <a:lnTo>
                  <a:pt x="247561" y="40487"/>
                </a:lnTo>
                <a:lnTo>
                  <a:pt x="238569" y="43611"/>
                </a:lnTo>
                <a:lnTo>
                  <a:pt x="230517" y="48818"/>
                </a:lnTo>
                <a:lnTo>
                  <a:pt x="223431" y="56108"/>
                </a:lnTo>
                <a:lnTo>
                  <a:pt x="223431" y="42125"/>
                </a:lnTo>
                <a:lnTo>
                  <a:pt x="194398" y="42125"/>
                </a:lnTo>
                <a:lnTo>
                  <a:pt x="194398" y="194665"/>
                </a:lnTo>
                <a:lnTo>
                  <a:pt x="223431" y="194665"/>
                </a:lnTo>
                <a:lnTo>
                  <a:pt x="223431" y="138417"/>
                </a:lnTo>
                <a:lnTo>
                  <a:pt x="230352" y="145770"/>
                </a:lnTo>
                <a:lnTo>
                  <a:pt x="238340" y="151028"/>
                </a:lnTo>
                <a:lnTo>
                  <a:pt x="247396" y="154178"/>
                </a:lnTo>
                <a:lnTo>
                  <a:pt x="257505" y="155232"/>
                </a:lnTo>
                <a:lnTo>
                  <a:pt x="268033" y="154241"/>
                </a:lnTo>
                <a:lnTo>
                  <a:pt x="277456" y="151282"/>
                </a:lnTo>
                <a:lnTo>
                  <a:pt x="285750" y="146354"/>
                </a:lnTo>
                <a:lnTo>
                  <a:pt x="292925" y="139458"/>
                </a:lnTo>
                <a:lnTo>
                  <a:pt x="293636" y="138417"/>
                </a:lnTo>
                <a:lnTo>
                  <a:pt x="298792" y="130898"/>
                </a:lnTo>
                <a:lnTo>
                  <a:pt x="299389" y="129489"/>
                </a:lnTo>
                <a:lnTo>
                  <a:pt x="302971" y="121005"/>
                </a:lnTo>
                <a:lnTo>
                  <a:pt x="305485" y="109766"/>
                </a:lnTo>
                <a:lnTo>
                  <a:pt x="306324" y="97193"/>
                </a:lnTo>
                <a:close/>
              </a:path>
              <a:path w="1724025" h="194944">
                <a:moveTo>
                  <a:pt x="431266" y="42125"/>
                </a:moveTo>
                <a:lnTo>
                  <a:pt x="402247" y="42125"/>
                </a:lnTo>
                <a:lnTo>
                  <a:pt x="402247" y="116827"/>
                </a:lnTo>
                <a:lnTo>
                  <a:pt x="396760" y="122364"/>
                </a:lnTo>
                <a:lnTo>
                  <a:pt x="390740" y="126326"/>
                </a:lnTo>
                <a:lnTo>
                  <a:pt x="384187" y="128689"/>
                </a:lnTo>
                <a:lnTo>
                  <a:pt x="377088" y="129489"/>
                </a:lnTo>
                <a:lnTo>
                  <a:pt x="368173" y="128206"/>
                </a:lnTo>
                <a:lnTo>
                  <a:pt x="361797" y="124383"/>
                </a:lnTo>
                <a:lnTo>
                  <a:pt x="357974" y="118008"/>
                </a:lnTo>
                <a:lnTo>
                  <a:pt x="356704" y="109093"/>
                </a:lnTo>
                <a:lnTo>
                  <a:pt x="356704" y="42125"/>
                </a:lnTo>
                <a:lnTo>
                  <a:pt x="327672" y="42125"/>
                </a:lnTo>
                <a:lnTo>
                  <a:pt x="327672" y="120548"/>
                </a:lnTo>
                <a:lnTo>
                  <a:pt x="328218" y="128206"/>
                </a:lnTo>
                <a:lnTo>
                  <a:pt x="363245" y="155232"/>
                </a:lnTo>
                <a:lnTo>
                  <a:pt x="374726" y="154190"/>
                </a:lnTo>
                <a:lnTo>
                  <a:pt x="385051" y="151066"/>
                </a:lnTo>
                <a:lnTo>
                  <a:pt x="394220" y="145859"/>
                </a:lnTo>
                <a:lnTo>
                  <a:pt x="402247" y="138557"/>
                </a:lnTo>
                <a:lnTo>
                  <a:pt x="402247" y="152552"/>
                </a:lnTo>
                <a:lnTo>
                  <a:pt x="431266" y="152552"/>
                </a:lnTo>
                <a:lnTo>
                  <a:pt x="431266" y="138557"/>
                </a:lnTo>
                <a:lnTo>
                  <a:pt x="431266" y="129489"/>
                </a:lnTo>
                <a:lnTo>
                  <a:pt x="431266" y="42125"/>
                </a:lnTo>
                <a:close/>
              </a:path>
              <a:path w="1724025" h="194944">
                <a:moveTo>
                  <a:pt x="521208" y="148234"/>
                </a:moveTo>
                <a:lnTo>
                  <a:pt x="516013" y="129489"/>
                </a:lnTo>
                <a:lnTo>
                  <a:pt x="515099" y="126212"/>
                </a:lnTo>
                <a:lnTo>
                  <a:pt x="512914" y="128397"/>
                </a:lnTo>
                <a:lnTo>
                  <a:pt x="509549" y="129489"/>
                </a:lnTo>
                <a:lnTo>
                  <a:pt x="501802" y="129489"/>
                </a:lnTo>
                <a:lnTo>
                  <a:pt x="499325" y="128346"/>
                </a:lnTo>
                <a:lnTo>
                  <a:pt x="497662" y="126212"/>
                </a:lnTo>
                <a:lnTo>
                  <a:pt x="495858" y="123774"/>
                </a:lnTo>
                <a:lnTo>
                  <a:pt x="495007" y="120853"/>
                </a:lnTo>
                <a:lnTo>
                  <a:pt x="495007" y="67576"/>
                </a:lnTo>
                <a:lnTo>
                  <a:pt x="517334" y="67576"/>
                </a:lnTo>
                <a:lnTo>
                  <a:pt x="517334" y="42125"/>
                </a:lnTo>
                <a:lnTo>
                  <a:pt x="495007" y="42125"/>
                </a:lnTo>
                <a:lnTo>
                  <a:pt x="495007" y="11912"/>
                </a:lnTo>
                <a:lnTo>
                  <a:pt x="465696" y="11912"/>
                </a:lnTo>
                <a:lnTo>
                  <a:pt x="465696" y="42125"/>
                </a:lnTo>
                <a:lnTo>
                  <a:pt x="447382" y="42125"/>
                </a:lnTo>
                <a:lnTo>
                  <a:pt x="447382" y="67576"/>
                </a:lnTo>
                <a:lnTo>
                  <a:pt x="465696" y="67576"/>
                </a:lnTo>
                <a:lnTo>
                  <a:pt x="465696" y="125171"/>
                </a:lnTo>
                <a:lnTo>
                  <a:pt x="467652" y="138315"/>
                </a:lnTo>
                <a:lnTo>
                  <a:pt x="473544" y="147713"/>
                </a:lnTo>
                <a:lnTo>
                  <a:pt x="483362" y="153352"/>
                </a:lnTo>
                <a:lnTo>
                  <a:pt x="497090" y="155232"/>
                </a:lnTo>
                <a:lnTo>
                  <a:pt x="508203" y="155232"/>
                </a:lnTo>
                <a:lnTo>
                  <a:pt x="516242" y="152895"/>
                </a:lnTo>
                <a:lnTo>
                  <a:pt x="521208" y="148234"/>
                </a:lnTo>
                <a:close/>
              </a:path>
              <a:path w="1724025" h="194944">
                <a:moveTo>
                  <a:pt x="561708" y="138811"/>
                </a:moveTo>
                <a:lnTo>
                  <a:pt x="560476" y="135839"/>
                </a:lnTo>
                <a:lnTo>
                  <a:pt x="557987" y="133350"/>
                </a:lnTo>
                <a:lnTo>
                  <a:pt x="555612" y="130873"/>
                </a:lnTo>
                <a:lnTo>
                  <a:pt x="552678" y="129628"/>
                </a:lnTo>
                <a:lnTo>
                  <a:pt x="545642" y="129628"/>
                </a:lnTo>
                <a:lnTo>
                  <a:pt x="542607" y="130873"/>
                </a:lnTo>
                <a:lnTo>
                  <a:pt x="540131" y="133350"/>
                </a:lnTo>
                <a:lnTo>
                  <a:pt x="537756" y="135839"/>
                </a:lnTo>
                <a:lnTo>
                  <a:pt x="536562" y="138811"/>
                </a:lnTo>
                <a:lnTo>
                  <a:pt x="536562" y="145757"/>
                </a:lnTo>
                <a:lnTo>
                  <a:pt x="537756" y="148729"/>
                </a:lnTo>
                <a:lnTo>
                  <a:pt x="540131" y="151206"/>
                </a:lnTo>
                <a:lnTo>
                  <a:pt x="542607" y="153593"/>
                </a:lnTo>
                <a:lnTo>
                  <a:pt x="545642" y="154787"/>
                </a:lnTo>
                <a:lnTo>
                  <a:pt x="552678" y="154787"/>
                </a:lnTo>
                <a:lnTo>
                  <a:pt x="555612" y="153593"/>
                </a:lnTo>
                <a:lnTo>
                  <a:pt x="560476" y="148729"/>
                </a:lnTo>
                <a:lnTo>
                  <a:pt x="561708" y="145757"/>
                </a:lnTo>
                <a:lnTo>
                  <a:pt x="561708" y="138811"/>
                </a:lnTo>
                <a:close/>
              </a:path>
              <a:path w="1724025" h="194944">
                <a:moveTo>
                  <a:pt x="561708" y="49657"/>
                </a:moveTo>
                <a:lnTo>
                  <a:pt x="560476" y="46685"/>
                </a:lnTo>
                <a:lnTo>
                  <a:pt x="557987" y="44208"/>
                </a:lnTo>
                <a:lnTo>
                  <a:pt x="555612" y="41719"/>
                </a:lnTo>
                <a:lnTo>
                  <a:pt x="552678" y="40487"/>
                </a:lnTo>
                <a:lnTo>
                  <a:pt x="545642" y="40487"/>
                </a:lnTo>
                <a:lnTo>
                  <a:pt x="542607" y="41719"/>
                </a:lnTo>
                <a:lnTo>
                  <a:pt x="540131" y="44208"/>
                </a:lnTo>
                <a:lnTo>
                  <a:pt x="537756" y="46685"/>
                </a:lnTo>
                <a:lnTo>
                  <a:pt x="536562" y="49657"/>
                </a:lnTo>
                <a:lnTo>
                  <a:pt x="536562" y="56603"/>
                </a:lnTo>
                <a:lnTo>
                  <a:pt x="537756" y="59588"/>
                </a:lnTo>
                <a:lnTo>
                  <a:pt x="540131" y="62064"/>
                </a:lnTo>
                <a:lnTo>
                  <a:pt x="542607" y="64439"/>
                </a:lnTo>
                <a:lnTo>
                  <a:pt x="545642" y="65633"/>
                </a:lnTo>
                <a:lnTo>
                  <a:pt x="552678" y="65633"/>
                </a:lnTo>
                <a:lnTo>
                  <a:pt x="555612" y="64439"/>
                </a:lnTo>
                <a:lnTo>
                  <a:pt x="560476" y="59588"/>
                </a:lnTo>
                <a:lnTo>
                  <a:pt x="561708" y="56603"/>
                </a:lnTo>
                <a:lnTo>
                  <a:pt x="561708" y="49657"/>
                </a:lnTo>
                <a:close/>
              </a:path>
              <a:path w="1724025" h="194944">
                <a:moveTo>
                  <a:pt x="779386" y="0"/>
                </a:moveTo>
                <a:lnTo>
                  <a:pt x="760336" y="0"/>
                </a:lnTo>
                <a:lnTo>
                  <a:pt x="760336" y="65633"/>
                </a:lnTo>
                <a:lnTo>
                  <a:pt x="671182" y="65633"/>
                </a:lnTo>
                <a:lnTo>
                  <a:pt x="671182" y="0"/>
                </a:lnTo>
                <a:lnTo>
                  <a:pt x="652284" y="0"/>
                </a:lnTo>
                <a:lnTo>
                  <a:pt x="652284" y="152552"/>
                </a:lnTo>
                <a:lnTo>
                  <a:pt x="671182" y="152552"/>
                </a:lnTo>
                <a:lnTo>
                  <a:pt x="671182" y="82600"/>
                </a:lnTo>
                <a:lnTo>
                  <a:pt x="760336" y="82600"/>
                </a:lnTo>
                <a:lnTo>
                  <a:pt x="760336" y="152552"/>
                </a:lnTo>
                <a:lnTo>
                  <a:pt x="779386" y="152552"/>
                </a:lnTo>
                <a:lnTo>
                  <a:pt x="779386" y="82600"/>
                </a:lnTo>
                <a:lnTo>
                  <a:pt x="779386" y="65633"/>
                </a:lnTo>
                <a:lnTo>
                  <a:pt x="779386" y="0"/>
                </a:lnTo>
                <a:close/>
              </a:path>
              <a:path w="1724025" h="194944">
                <a:moveTo>
                  <a:pt x="920115" y="0"/>
                </a:moveTo>
                <a:lnTo>
                  <a:pt x="804481" y="0"/>
                </a:lnTo>
                <a:lnTo>
                  <a:pt x="804481" y="16967"/>
                </a:lnTo>
                <a:lnTo>
                  <a:pt x="852703" y="16967"/>
                </a:lnTo>
                <a:lnTo>
                  <a:pt x="852703" y="152552"/>
                </a:lnTo>
                <a:lnTo>
                  <a:pt x="871753" y="152552"/>
                </a:lnTo>
                <a:lnTo>
                  <a:pt x="871753" y="16967"/>
                </a:lnTo>
                <a:lnTo>
                  <a:pt x="920115" y="16967"/>
                </a:lnTo>
                <a:lnTo>
                  <a:pt x="920115" y="0"/>
                </a:lnTo>
                <a:close/>
              </a:path>
              <a:path w="1724025" h="194944">
                <a:moveTo>
                  <a:pt x="1094625" y="0"/>
                </a:moveTo>
                <a:lnTo>
                  <a:pt x="1067384" y="0"/>
                </a:lnTo>
                <a:lnTo>
                  <a:pt x="1019911" y="114896"/>
                </a:lnTo>
                <a:lnTo>
                  <a:pt x="983742" y="27089"/>
                </a:lnTo>
                <a:lnTo>
                  <a:pt x="972578" y="0"/>
                </a:lnTo>
                <a:lnTo>
                  <a:pt x="945349" y="0"/>
                </a:lnTo>
                <a:lnTo>
                  <a:pt x="945349" y="152552"/>
                </a:lnTo>
                <a:lnTo>
                  <a:pt x="964247" y="152552"/>
                </a:lnTo>
                <a:lnTo>
                  <a:pt x="964247" y="27089"/>
                </a:lnTo>
                <a:lnTo>
                  <a:pt x="1015898" y="152552"/>
                </a:lnTo>
                <a:lnTo>
                  <a:pt x="1023785" y="152552"/>
                </a:lnTo>
                <a:lnTo>
                  <a:pt x="1039329" y="114896"/>
                </a:lnTo>
                <a:lnTo>
                  <a:pt x="1075575" y="27089"/>
                </a:lnTo>
                <a:lnTo>
                  <a:pt x="1075575" y="152552"/>
                </a:lnTo>
                <a:lnTo>
                  <a:pt x="1094625" y="152552"/>
                </a:lnTo>
                <a:lnTo>
                  <a:pt x="1094625" y="27089"/>
                </a:lnTo>
                <a:lnTo>
                  <a:pt x="1094625" y="0"/>
                </a:lnTo>
                <a:close/>
              </a:path>
              <a:path w="1724025" h="194944">
                <a:moveTo>
                  <a:pt x="1220025" y="135585"/>
                </a:moveTo>
                <a:lnTo>
                  <a:pt x="1149184" y="135585"/>
                </a:lnTo>
                <a:lnTo>
                  <a:pt x="1149184" y="0"/>
                </a:lnTo>
                <a:lnTo>
                  <a:pt x="1130287" y="0"/>
                </a:lnTo>
                <a:lnTo>
                  <a:pt x="1130287" y="152552"/>
                </a:lnTo>
                <a:lnTo>
                  <a:pt x="1220025" y="152552"/>
                </a:lnTo>
                <a:lnTo>
                  <a:pt x="1220025" y="135585"/>
                </a:lnTo>
                <a:close/>
              </a:path>
              <a:path w="1724025" h="194944">
                <a:moveTo>
                  <a:pt x="1410919" y="0"/>
                </a:moveTo>
                <a:lnTo>
                  <a:pt x="1295285" y="0"/>
                </a:lnTo>
                <a:lnTo>
                  <a:pt x="1295285" y="16967"/>
                </a:lnTo>
                <a:lnTo>
                  <a:pt x="1343507" y="16967"/>
                </a:lnTo>
                <a:lnTo>
                  <a:pt x="1343507" y="152552"/>
                </a:lnTo>
                <a:lnTo>
                  <a:pt x="1362557" y="152552"/>
                </a:lnTo>
                <a:lnTo>
                  <a:pt x="1362557" y="16967"/>
                </a:lnTo>
                <a:lnTo>
                  <a:pt x="1410919" y="16967"/>
                </a:lnTo>
                <a:lnTo>
                  <a:pt x="1410919" y="0"/>
                </a:lnTo>
                <a:close/>
              </a:path>
              <a:path w="1724025" h="194944">
                <a:moveTo>
                  <a:pt x="1536458" y="102997"/>
                </a:moveTo>
                <a:lnTo>
                  <a:pt x="1528254" y="64770"/>
                </a:lnTo>
                <a:lnTo>
                  <a:pt x="1519491" y="53771"/>
                </a:lnTo>
                <a:lnTo>
                  <a:pt x="1519491" y="90347"/>
                </a:lnTo>
                <a:lnTo>
                  <a:pt x="1447165" y="90347"/>
                </a:lnTo>
                <a:lnTo>
                  <a:pt x="1469148" y="56261"/>
                </a:lnTo>
                <a:lnTo>
                  <a:pt x="1483182" y="53581"/>
                </a:lnTo>
                <a:lnTo>
                  <a:pt x="1490903" y="54254"/>
                </a:lnTo>
                <a:lnTo>
                  <a:pt x="1518856" y="82969"/>
                </a:lnTo>
                <a:lnTo>
                  <a:pt x="1519491" y="90347"/>
                </a:lnTo>
                <a:lnTo>
                  <a:pt x="1519491" y="53771"/>
                </a:lnTo>
                <a:lnTo>
                  <a:pt x="1483474" y="39446"/>
                </a:lnTo>
                <a:lnTo>
                  <a:pt x="1472272" y="40487"/>
                </a:lnTo>
                <a:lnTo>
                  <a:pt x="1437716" y="64935"/>
                </a:lnTo>
                <a:lnTo>
                  <a:pt x="1429004" y="97193"/>
                </a:lnTo>
                <a:lnTo>
                  <a:pt x="1429981" y="109397"/>
                </a:lnTo>
                <a:lnTo>
                  <a:pt x="1453083" y="146100"/>
                </a:lnTo>
                <a:lnTo>
                  <a:pt x="1485265" y="155232"/>
                </a:lnTo>
                <a:lnTo>
                  <a:pt x="1498104" y="154178"/>
                </a:lnTo>
                <a:lnTo>
                  <a:pt x="1509712" y="151028"/>
                </a:lnTo>
                <a:lnTo>
                  <a:pt x="1520063" y="145770"/>
                </a:lnTo>
                <a:lnTo>
                  <a:pt x="1525854" y="141097"/>
                </a:lnTo>
                <a:lnTo>
                  <a:pt x="1529168" y="138417"/>
                </a:lnTo>
                <a:lnTo>
                  <a:pt x="1520977" y="127254"/>
                </a:lnTo>
                <a:lnTo>
                  <a:pt x="1513611" y="133311"/>
                </a:lnTo>
                <a:lnTo>
                  <a:pt x="1505470" y="137629"/>
                </a:lnTo>
                <a:lnTo>
                  <a:pt x="1496568" y="140220"/>
                </a:lnTo>
                <a:lnTo>
                  <a:pt x="1486903" y="141097"/>
                </a:lnTo>
                <a:lnTo>
                  <a:pt x="1479092" y="140436"/>
                </a:lnTo>
                <a:lnTo>
                  <a:pt x="1448257" y="111023"/>
                </a:lnTo>
                <a:lnTo>
                  <a:pt x="1447165" y="102997"/>
                </a:lnTo>
                <a:lnTo>
                  <a:pt x="1536458" y="102997"/>
                </a:lnTo>
                <a:close/>
              </a:path>
              <a:path w="1724025" h="194944">
                <a:moveTo>
                  <a:pt x="1655635" y="152552"/>
                </a:moveTo>
                <a:lnTo>
                  <a:pt x="1621675" y="107302"/>
                </a:lnTo>
                <a:lnTo>
                  <a:pt x="1613077" y="95846"/>
                </a:lnTo>
                <a:lnTo>
                  <a:pt x="1621726" y="84239"/>
                </a:lnTo>
                <a:lnTo>
                  <a:pt x="1653108" y="42125"/>
                </a:lnTo>
                <a:lnTo>
                  <a:pt x="1633169" y="42125"/>
                </a:lnTo>
                <a:lnTo>
                  <a:pt x="1602511" y="84239"/>
                </a:lnTo>
                <a:lnTo>
                  <a:pt x="1571840" y="42125"/>
                </a:lnTo>
                <a:lnTo>
                  <a:pt x="1552054" y="42125"/>
                </a:lnTo>
                <a:lnTo>
                  <a:pt x="1592084" y="95846"/>
                </a:lnTo>
                <a:lnTo>
                  <a:pt x="1549666" y="152552"/>
                </a:lnTo>
                <a:lnTo>
                  <a:pt x="1569466" y="152552"/>
                </a:lnTo>
                <a:lnTo>
                  <a:pt x="1602511" y="107302"/>
                </a:lnTo>
                <a:lnTo>
                  <a:pt x="1635696" y="152552"/>
                </a:lnTo>
                <a:lnTo>
                  <a:pt x="1655635" y="152552"/>
                </a:lnTo>
                <a:close/>
              </a:path>
              <a:path w="1724025" h="194944">
                <a:moveTo>
                  <a:pt x="1723720" y="148234"/>
                </a:moveTo>
                <a:lnTo>
                  <a:pt x="1720494" y="140055"/>
                </a:lnTo>
                <a:lnTo>
                  <a:pt x="1718665" y="135432"/>
                </a:lnTo>
                <a:lnTo>
                  <a:pt x="1715592" y="138506"/>
                </a:lnTo>
                <a:lnTo>
                  <a:pt x="1711718" y="140055"/>
                </a:lnTo>
                <a:lnTo>
                  <a:pt x="1703184" y="140055"/>
                </a:lnTo>
                <a:lnTo>
                  <a:pt x="1700314" y="138709"/>
                </a:lnTo>
                <a:lnTo>
                  <a:pt x="1698421" y="136029"/>
                </a:lnTo>
                <a:lnTo>
                  <a:pt x="1696643" y="133350"/>
                </a:lnTo>
                <a:lnTo>
                  <a:pt x="1695742" y="129933"/>
                </a:lnTo>
                <a:lnTo>
                  <a:pt x="1695742" y="57150"/>
                </a:lnTo>
                <a:lnTo>
                  <a:pt x="1718221" y="57150"/>
                </a:lnTo>
                <a:lnTo>
                  <a:pt x="1718221" y="42125"/>
                </a:lnTo>
                <a:lnTo>
                  <a:pt x="1695742" y="42125"/>
                </a:lnTo>
                <a:lnTo>
                  <a:pt x="1695742" y="11912"/>
                </a:lnTo>
                <a:lnTo>
                  <a:pt x="1678635" y="11912"/>
                </a:lnTo>
                <a:lnTo>
                  <a:pt x="1678635" y="42125"/>
                </a:lnTo>
                <a:lnTo>
                  <a:pt x="1660321" y="42125"/>
                </a:lnTo>
                <a:lnTo>
                  <a:pt x="1660321" y="57150"/>
                </a:lnTo>
                <a:lnTo>
                  <a:pt x="1678635" y="57150"/>
                </a:lnTo>
                <a:lnTo>
                  <a:pt x="1678686" y="129933"/>
                </a:lnTo>
                <a:lnTo>
                  <a:pt x="1680159" y="140754"/>
                </a:lnTo>
                <a:lnTo>
                  <a:pt x="1684769" y="148793"/>
                </a:lnTo>
                <a:lnTo>
                  <a:pt x="1692440" y="153619"/>
                </a:lnTo>
                <a:lnTo>
                  <a:pt x="1703184" y="155232"/>
                </a:lnTo>
                <a:lnTo>
                  <a:pt x="1712112" y="155232"/>
                </a:lnTo>
                <a:lnTo>
                  <a:pt x="1718957" y="152895"/>
                </a:lnTo>
                <a:lnTo>
                  <a:pt x="1723720" y="148234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4291" y="21748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56" y="2085057"/>
            <a:ext cx="3434526" cy="197346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035272" y="2453454"/>
            <a:ext cx="43815" cy="12065"/>
          </a:xfrm>
          <a:custGeom>
            <a:avLst/>
            <a:gdLst/>
            <a:ahLst/>
            <a:cxnLst/>
            <a:rect l="l" t="t" r="r" b="b"/>
            <a:pathLst>
              <a:path w="43815" h="12064">
                <a:moveTo>
                  <a:pt x="43457" y="11906"/>
                </a:moveTo>
                <a:lnTo>
                  <a:pt x="0" y="11906"/>
                </a:lnTo>
                <a:lnTo>
                  <a:pt x="0" y="0"/>
                </a:lnTo>
                <a:lnTo>
                  <a:pt x="43457" y="0"/>
                </a:lnTo>
                <a:lnTo>
                  <a:pt x="43457" y="11906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2987" y="2380677"/>
            <a:ext cx="2071502" cy="12471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64291" y="27367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656" y="2643013"/>
            <a:ext cx="4151642" cy="20210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5284" y="3159000"/>
            <a:ext cx="4050911" cy="19972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7449" y="3645649"/>
            <a:ext cx="1781810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&lt;illinois.edu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HTML&gt;</a:t>
            </a:r>
            <a:endParaRPr sz="100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&lt;stanford.ed</a:t>
            </a:r>
            <a:r>
              <a:rPr sz="1000" dirty="0">
                <a:latin typeface="Arial MT"/>
                <a:cs typeface="Arial MT"/>
              </a:rPr>
              <a:t>u</a:t>
            </a:r>
            <a:r>
              <a:rPr sz="1000" spc="-5" dirty="0">
                <a:latin typeface="Arial MT"/>
                <a:cs typeface="Arial MT"/>
              </a:rPr>
              <a:t> HTML&gt;</a:t>
            </a:r>
            <a:endParaRPr sz="1000">
              <a:latin typeface="Arial MT"/>
              <a:cs typeface="Arial MT"/>
            </a:endParaRPr>
          </a:p>
          <a:p>
            <a:pPr marL="85725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&lt;amazon.co</a:t>
            </a:r>
            <a:r>
              <a:rPr sz="1000" dirty="0">
                <a:latin typeface="Arial MT"/>
                <a:cs typeface="Arial MT"/>
              </a:rPr>
              <a:t>m</a:t>
            </a:r>
            <a:r>
              <a:rPr sz="1000" spc="-5" dirty="0">
                <a:latin typeface="Arial MT"/>
                <a:cs typeface="Arial MT"/>
              </a:rPr>
              <a:t> HTML&gt;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10774" y="3645649"/>
            <a:ext cx="941705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6954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Mapper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18649" y="3578750"/>
            <a:ext cx="1930400" cy="941705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&lt;twitter.com,</a:t>
            </a:r>
            <a:r>
              <a:rPr sz="1000" spc="-5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illinois.edu&gt;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&lt;twitter.com</a:t>
            </a:r>
            <a:r>
              <a:rPr sz="1000" dirty="0">
                <a:latin typeface="Arial MT"/>
                <a:cs typeface="Arial MT"/>
              </a:rPr>
              <a:t>,</a:t>
            </a:r>
            <a:r>
              <a:rPr sz="1000" spc="-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stanford.edu&gt;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&lt;twitter.com</a:t>
            </a:r>
            <a:r>
              <a:rPr sz="1000" dirty="0">
                <a:latin typeface="Arial MT"/>
                <a:cs typeface="Arial MT"/>
              </a:rPr>
              <a:t>,</a:t>
            </a:r>
            <a:r>
              <a:rPr sz="1000" spc="-5" dirty="0">
                <a:latin typeface="Arial MT"/>
                <a:cs typeface="Arial MT"/>
              </a:rPr>
              <a:t> amazon.com&gt;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...</a:t>
            </a:r>
            <a:endParaRPr sz="1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15025" y="3645649"/>
            <a:ext cx="941705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950">
              <a:latin typeface="Times New Roman"/>
              <a:cs typeface="Times New Roman"/>
            </a:endParaRPr>
          </a:p>
          <a:p>
            <a:pPr marL="13462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Reducer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878850" y="4028804"/>
            <a:ext cx="323215" cy="41275"/>
            <a:chOff x="1878850" y="4028804"/>
            <a:chExt cx="323215" cy="41275"/>
          </a:xfrm>
        </p:grpSpPr>
        <p:sp>
          <p:nvSpPr>
            <p:cNvPr id="19" name="object 19"/>
            <p:cNvSpPr/>
            <p:nvPr/>
          </p:nvSpPr>
          <p:spPr>
            <a:xfrm>
              <a:off x="1878850" y="4049300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5">
                  <a:moveTo>
                    <a:pt x="0" y="0"/>
                  </a:moveTo>
                  <a:lnTo>
                    <a:pt x="27464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53500" y="403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53500" y="403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152475" y="4028804"/>
            <a:ext cx="257175" cy="41275"/>
            <a:chOff x="3152475" y="4028804"/>
            <a:chExt cx="257175" cy="41275"/>
          </a:xfrm>
        </p:grpSpPr>
        <p:sp>
          <p:nvSpPr>
            <p:cNvPr id="23" name="object 23"/>
            <p:cNvSpPr/>
            <p:nvPr/>
          </p:nvSpPr>
          <p:spPr>
            <a:xfrm>
              <a:off x="3152475" y="4049300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894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61425" y="403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61425" y="403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5348849" y="4028804"/>
            <a:ext cx="257175" cy="41275"/>
            <a:chOff x="5348849" y="4028804"/>
            <a:chExt cx="257175" cy="41275"/>
          </a:xfrm>
        </p:grpSpPr>
        <p:sp>
          <p:nvSpPr>
            <p:cNvPr id="27" name="object 27"/>
            <p:cNvSpPr/>
            <p:nvPr/>
          </p:nvSpPr>
          <p:spPr>
            <a:xfrm>
              <a:off x="5348849" y="4049300"/>
              <a:ext cx="209550" cy="0"/>
            </a:xfrm>
            <a:custGeom>
              <a:avLst/>
              <a:gdLst/>
              <a:ahLst/>
              <a:cxnLst/>
              <a:rect l="l" t="t" r="r" b="b"/>
              <a:pathLst>
                <a:path w="209550">
                  <a:moveTo>
                    <a:pt x="0" y="0"/>
                  </a:moveTo>
                  <a:lnTo>
                    <a:pt x="20894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57799" y="403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0" y="0"/>
                  </a:lnTo>
                  <a:lnTo>
                    <a:pt x="43225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57799" y="403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5"/>
                  </a:moveTo>
                  <a:lnTo>
                    <a:pt x="43225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6556724" y="4028804"/>
            <a:ext cx="323215" cy="41275"/>
            <a:chOff x="6556724" y="4028804"/>
            <a:chExt cx="323215" cy="41275"/>
          </a:xfrm>
        </p:grpSpPr>
        <p:sp>
          <p:nvSpPr>
            <p:cNvPr id="31" name="object 31"/>
            <p:cNvSpPr/>
            <p:nvPr/>
          </p:nvSpPr>
          <p:spPr>
            <a:xfrm>
              <a:off x="6556724" y="4049300"/>
              <a:ext cx="274955" cy="0"/>
            </a:xfrm>
            <a:custGeom>
              <a:avLst/>
              <a:gdLst/>
              <a:ahLst/>
              <a:cxnLst/>
              <a:rect l="l" t="t" r="r" b="b"/>
              <a:pathLst>
                <a:path w="274954">
                  <a:moveTo>
                    <a:pt x="0" y="0"/>
                  </a:moveTo>
                  <a:lnTo>
                    <a:pt x="274649" y="0"/>
                  </a:lnTo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31374" y="403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5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31374" y="40335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5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5"/>
                  </a:lnTo>
                  <a:close/>
                </a:path>
              </a:pathLst>
            </a:custGeom>
            <a:ln w="9524">
              <a:solidFill>
                <a:srgbClr val="4BA1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888650" y="3645649"/>
            <a:ext cx="1930400" cy="807720"/>
          </a:xfrm>
          <a:prstGeom prst="rect">
            <a:avLst/>
          </a:prstGeom>
          <a:solidFill>
            <a:srgbClr val="D9D9D9"/>
          </a:solidFill>
          <a:ln w="9524">
            <a:solidFill>
              <a:srgbClr val="4BA17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168910" marR="161290" indent="-3175" algn="ctr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&lt;twitter.com, </a:t>
            </a:r>
            <a:r>
              <a:rPr sz="1000" dirty="0">
                <a:latin typeface="Arial MT"/>
                <a:cs typeface="Arial MT"/>
              </a:rPr>
              <a:t>(illinois.edu, 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dirty="0">
                <a:latin typeface="Arial MT"/>
                <a:cs typeface="Arial MT"/>
              </a:rPr>
              <a:t>stanford.edu,</a:t>
            </a:r>
            <a:r>
              <a:rPr sz="1000" spc="-5" dirty="0">
                <a:latin typeface="Arial MT"/>
                <a:cs typeface="Arial MT"/>
              </a:rPr>
              <a:t> amazon.edu)&gt;</a:t>
            </a:r>
            <a:endParaRPr sz="10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sz="1000" spc="-5" dirty="0">
                <a:latin typeface="Arial MT"/>
                <a:cs typeface="Arial MT"/>
              </a:rPr>
              <a:t>...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5433" y="629982"/>
            <a:ext cx="3972661" cy="30703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4291" y="139485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40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9656" y="1302726"/>
            <a:ext cx="4311398" cy="19704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64291" y="170917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9645" y="1619440"/>
            <a:ext cx="1219200" cy="194945"/>
          </a:xfrm>
          <a:custGeom>
            <a:avLst/>
            <a:gdLst/>
            <a:ahLst/>
            <a:cxnLst/>
            <a:rect l="l" t="t" r="r" b="b"/>
            <a:pathLst>
              <a:path w="1219200" h="194944">
                <a:moveTo>
                  <a:pt x="165354" y="0"/>
                </a:moveTo>
                <a:lnTo>
                  <a:pt x="119659" y="0"/>
                </a:lnTo>
                <a:lnTo>
                  <a:pt x="82600" y="92125"/>
                </a:lnTo>
                <a:lnTo>
                  <a:pt x="63982" y="45834"/>
                </a:lnTo>
                <a:lnTo>
                  <a:pt x="45542" y="0"/>
                </a:lnTo>
                <a:lnTo>
                  <a:pt x="0" y="0"/>
                </a:lnTo>
                <a:lnTo>
                  <a:pt x="0" y="152552"/>
                </a:lnTo>
                <a:lnTo>
                  <a:pt x="32448" y="152552"/>
                </a:lnTo>
                <a:lnTo>
                  <a:pt x="32448" y="45834"/>
                </a:lnTo>
                <a:lnTo>
                  <a:pt x="75463" y="152552"/>
                </a:lnTo>
                <a:lnTo>
                  <a:pt x="89598" y="152552"/>
                </a:lnTo>
                <a:lnTo>
                  <a:pt x="113957" y="92125"/>
                </a:lnTo>
                <a:lnTo>
                  <a:pt x="132613" y="45834"/>
                </a:lnTo>
                <a:lnTo>
                  <a:pt x="132613" y="152552"/>
                </a:lnTo>
                <a:lnTo>
                  <a:pt x="165354" y="152552"/>
                </a:lnTo>
                <a:lnTo>
                  <a:pt x="165354" y="45834"/>
                </a:lnTo>
                <a:lnTo>
                  <a:pt x="165354" y="0"/>
                </a:lnTo>
                <a:close/>
              </a:path>
              <a:path w="1219200" h="194944">
                <a:moveTo>
                  <a:pt x="290106" y="81254"/>
                </a:moveTo>
                <a:lnTo>
                  <a:pt x="289331" y="71793"/>
                </a:lnTo>
                <a:lnTo>
                  <a:pt x="286981" y="63474"/>
                </a:lnTo>
                <a:lnTo>
                  <a:pt x="286778" y="63106"/>
                </a:lnTo>
                <a:lnTo>
                  <a:pt x="283083" y="56311"/>
                </a:lnTo>
                <a:lnTo>
                  <a:pt x="241896" y="39433"/>
                </a:lnTo>
                <a:lnTo>
                  <a:pt x="228333" y="40513"/>
                </a:lnTo>
                <a:lnTo>
                  <a:pt x="215773" y="43751"/>
                </a:lnTo>
                <a:lnTo>
                  <a:pt x="204216" y="49149"/>
                </a:lnTo>
                <a:lnTo>
                  <a:pt x="193675" y="56705"/>
                </a:lnTo>
                <a:lnTo>
                  <a:pt x="204685" y="76200"/>
                </a:lnTo>
                <a:lnTo>
                  <a:pt x="211937" y="70472"/>
                </a:lnTo>
                <a:lnTo>
                  <a:pt x="219722" y="66370"/>
                </a:lnTo>
                <a:lnTo>
                  <a:pt x="228015" y="63919"/>
                </a:lnTo>
                <a:lnTo>
                  <a:pt x="236829" y="63106"/>
                </a:lnTo>
                <a:lnTo>
                  <a:pt x="244170" y="63106"/>
                </a:lnTo>
                <a:lnTo>
                  <a:pt x="250024" y="64782"/>
                </a:lnTo>
                <a:lnTo>
                  <a:pt x="254393" y="68160"/>
                </a:lnTo>
                <a:lnTo>
                  <a:pt x="258864" y="71539"/>
                </a:lnTo>
                <a:lnTo>
                  <a:pt x="261086" y="76047"/>
                </a:lnTo>
                <a:lnTo>
                  <a:pt x="261086" y="96583"/>
                </a:lnTo>
                <a:lnTo>
                  <a:pt x="261086" y="112369"/>
                </a:lnTo>
                <a:lnTo>
                  <a:pt x="261086" y="126060"/>
                </a:lnTo>
                <a:lnTo>
                  <a:pt x="256235" y="132410"/>
                </a:lnTo>
                <a:lnTo>
                  <a:pt x="248488" y="135585"/>
                </a:lnTo>
                <a:lnTo>
                  <a:pt x="232016" y="135585"/>
                </a:lnTo>
                <a:lnTo>
                  <a:pt x="227063" y="134188"/>
                </a:lnTo>
                <a:lnTo>
                  <a:pt x="222986" y="131419"/>
                </a:lnTo>
                <a:lnTo>
                  <a:pt x="219024" y="128638"/>
                </a:lnTo>
                <a:lnTo>
                  <a:pt x="217043" y="124612"/>
                </a:lnTo>
                <a:lnTo>
                  <a:pt x="217043" y="114096"/>
                </a:lnTo>
                <a:lnTo>
                  <a:pt x="219024" y="110032"/>
                </a:lnTo>
                <a:lnTo>
                  <a:pt x="227063" y="104178"/>
                </a:lnTo>
                <a:lnTo>
                  <a:pt x="232016" y="102692"/>
                </a:lnTo>
                <a:lnTo>
                  <a:pt x="248488" y="102692"/>
                </a:lnTo>
                <a:lnTo>
                  <a:pt x="256235" y="105918"/>
                </a:lnTo>
                <a:lnTo>
                  <a:pt x="261086" y="112369"/>
                </a:lnTo>
                <a:lnTo>
                  <a:pt x="261086" y="96583"/>
                </a:lnTo>
                <a:lnTo>
                  <a:pt x="254723" y="90665"/>
                </a:lnTo>
                <a:lnTo>
                  <a:pt x="246761" y="86436"/>
                </a:lnTo>
                <a:lnTo>
                  <a:pt x="237236" y="83896"/>
                </a:lnTo>
                <a:lnTo>
                  <a:pt x="226110" y="83045"/>
                </a:lnTo>
                <a:lnTo>
                  <a:pt x="217957" y="83654"/>
                </a:lnTo>
                <a:lnTo>
                  <a:pt x="188379" y="111061"/>
                </a:lnTo>
                <a:lnTo>
                  <a:pt x="187718" y="118757"/>
                </a:lnTo>
                <a:lnTo>
                  <a:pt x="188417" y="126492"/>
                </a:lnTo>
                <a:lnTo>
                  <a:pt x="218440" y="154597"/>
                </a:lnTo>
                <a:lnTo>
                  <a:pt x="226110" y="155232"/>
                </a:lnTo>
                <a:lnTo>
                  <a:pt x="236893" y="154343"/>
                </a:lnTo>
                <a:lnTo>
                  <a:pt x="246316" y="151688"/>
                </a:lnTo>
                <a:lnTo>
                  <a:pt x="254381" y="147269"/>
                </a:lnTo>
                <a:lnTo>
                  <a:pt x="261086" y="141084"/>
                </a:lnTo>
                <a:lnTo>
                  <a:pt x="261086" y="152552"/>
                </a:lnTo>
                <a:lnTo>
                  <a:pt x="290106" y="152552"/>
                </a:lnTo>
                <a:lnTo>
                  <a:pt x="290106" y="141084"/>
                </a:lnTo>
                <a:lnTo>
                  <a:pt x="290106" y="135585"/>
                </a:lnTo>
                <a:lnTo>
                  <a:pt x="290106" y="102692"/>
                </a:lnTo>
                <a:lnTo>
                  <a:pt x="290106" y="96583"/>
                </a:lnTo>
                <a:lnTo>
                  <a:pt x="290106" y="81254"/>
                </a:lnTo>
                <a:close/>
              </a:path>
              <a:path w="1219200" h="194944">
                <a:moveTo>
                  <a:pt x="430911" y="97180"/>
                </a:moveTo>
                <a:lnTo>
                  <a:pt x="418211" y="56108"/>
                </a:lnTo>
                <a:lnTo>
                  <a:pt x="417372" y="54914"/>
                </a:lnTo>
                <a:lnTo>
                  <a:pt x="410133" y="48145"/>
                </a:lnTo>
                <a:lnTo>
                  <a:pt x="401853" y="43307"/>
                </a:lnTo>
                <a:lnTo>
                  <a:pt x="400850" y="43002"/>
                </a:lnTo>
                <a:lnTo>
                  <a:pt x="400850" y="87655"/>
                </a:lnTo>
                <a:lnTo>
                  <a:pt x="400850" y="106807"/>
                </a:lnTo>
                <a:lnTo>
                  <a:pt x="398272" y="114592"/>
                </a:lnTo>
                <a:lnTo>
                  <a:pt x="393103" y="120548"/>
                </a:lnTo>
                <a:lnTo>
                  <a:pt x="388048" y="126504"/>
                </a:lnTo>
                <a:lnTo>
                  <a:pt x="381304" y="129476"/>
                </a:lnTo>
                <a:lnTo>
                  <a:pt x="368198" y="129476"/>
                </a:lnTo>
                <a:lnTo>
                  <a:pt x="348018" y="116827"/>
                </a:lnTo>
                <a:lnTo>
                  <a:pt x="348018" y="77838"/>
                </a:lnTo>
                <a:lnTo>
                  <a:pt x="350393" y="74269"/>
                </a:lnTo>
                <a:lnTo>
                  <a:pt x="353961" y="71285"/>
                </a:lnTo>
                <a:lnTo>
                  <a:pt x="358724" y="68910"/>
                </a:lnTo>
                <a:lnTo>
                  <a:pt x="363486" y="66421"/>
                </a:lnTo>
                <a:lnTo>
                  <a:pt x="368198" y="65189"/>
                </a:lnTo>
                <a:lnTo>
                  <a:pt x="381304" y="65189"/>
                </a:lnTo>
                <a:lnTo>
                  <a:pt x="388048" y="68160"/>
                </a:lnTo>
                <a:lnTo>
                  <a:pt x="393103" y="74117"/>
                </a:lnTo>
                <a:lnTo>
                  <a:pt x="398272" y="79971"/>
                </a:lnTo>
                <a:lnTo>
                  <a:pt x="400850" y="87655"/>
                </a:lnTo>
                <a:lnTo>
                  <a:pt x="400850" y="43002"/>
                </a:lnTo>
                <a:lnTo>
                  <a:pt x="392506" y="40398"/>
                </a:lnTo>
                <a:lnTo>
                  <a:pt x="382092" y="39433"/>
                </a:lnTo>
                <a:lnTo>
                  <a:pt x="372148" y="40474"/>
                </a:lnTo>
                <a:lnTo>
                  <a:pt x="363156" y="43599"/>
                </a:lnTo>
                <a:lnTo>
                  <a:pt x="355104" y="48818"/>
                </a:lnTo>
                <a:lnTo>
                  <a:pt x="348018" y="56108"/>
                </a:lnTo>
                <a:lnTo>
                  <a:pt x="348018" y="42113"/>
                </a:lnTo>
                <a:lnTo>
                  <a:pt x="318985" y="42113"/>
                </a:lnTo>
                <a:lnTo>
                  <a:pt x="318985" y="194665"/>
                </a:lnTo>
                <a:lnTo>
                  <a:pt x="348018" y="194665"/>
                </a:lnTo>
                <a:lnTo>
                  <a:pt x="348018" y="138404"/>
                </a:lnTo>
                <a:lnTo>
                  <a:pt x="354939" y="145770"/>
                </a:lnTo>
                <a:lnTo>
                  <a:pt x="362927" y="151015"/>
                </a:lnTo>
                <a:lnTo>
                  <a:pt x="371983" y="154178"/>
                </a:lnTo>
                <a:lnTo>
                  <a:pt x="382092" y="155232"/>
                </a:lnTo>
                <a:lnTo>
                  <a:pt x="392620" y="154241"/>
                </a:lnTo>
                <a:lnTo>
                  <a:pt x="402043" y="151282"/>
                </a:lnTo>
                <a:lnTo>
                  <a:pt x="410337" y="146354"/>
                </a:lnTo>
                <a:lnTo>
                  <a:pt x="417512" y="139446"/>
                </a:lnTo>
                <a:lnTo>
                  <a:pt x="418223" y="138404"/>
                </a:lnTo>
                <a:lnTo>
                  <a:pt x="423379" y="130886"/>
                </a:lnTo>
                <a:lnTo>
                  <a:pt x="423976" y="129476"/>
                </a:lnTo>
                <a:lnTo>
                  <a:pt x="427558" y="120992"/>
                </a:lnTo>
                <a:lnTo>
                  <a:pt x="430072" y="109753"/>
                </a:lnTo>
                <a:lnTo>
                  <a:pt x="430911" y="97180"/>
                </a:lnTo>
                <a:close/>
              </a:path>
              <a:path w="1219200" h="194944">
                <a:moveTo>
                  <a:pt x="620471" y="97180"/>
                </a:moveTo>
                <a:lnTo>
                  <a:pt x="603948" y="55803"/>
                </a:lnTo>
                <a:lnTo>
                  <a:pt x="590257" y="46113"/>
                </a:lnTo>
                <a:lnTo>
                  <a:pt x="590257" y="88049"/>
                </a:lnTo>
                <a:lnTo>
                  <a:pt x="590156" y="107010"/>
                </a:lnTo>
                <a:lnTo>
                  <a:pt x="587629" y="114490"/>
                </a:lnTo>
                <a:lnTo>
                  <a:pt x="582371" y="120548"/>
                </a:lnTo>
                <a:lnTo>
                  <a:pt x="577113" y="126504"/>
                </a:lnTo>
                <a:lnTo>
                  <a:pt x="570318" y="129476"/>
                </a:lnTo>
                <a:lnTo>
                  <a:pt x="553847" y="129476"/>
                </a:lnTo>
                <a:lnTo>
                  <a:pt x="547103" y="126555"/>
                </a:lnTo>
                <a:lnTo>
                  <a:pt x="541743" y="120700"/>
                </a:lnTo>
                <a:lnTo>
                  <a:pt x="536486" y="114846"/>
                </a:lnTo>
                <a:lnTo>
                  <a:pt x="533857" y="107010"/>
                </a:lnTo>
                <a:lnTo>
                  <a:pt x="533857" y="87655"/>
                </a:lnTo>
                <a:lnTo>
                  <a:pt x="536486" y="79971"/>
                </a:lnTo>
                <a:lnTo>
                  <a:pt x="547103" y="68160"/>
                </a:lnTo>
                <a:lnTo>
                  <a:pt x="553847" y="65189"/>
                </a:lnTo>
                <a:lnTo>
                  <a:pt x="570318" y="65189"/>
                </a:lnTo>
                <a:lnTo>
                  <a:pt x="577113" y="68262"/>
                </a:lnTo>
                <a:lnTo>
                  <a:pt x="582244" y="74269"/>
                </a:lnTo>
                <a:lnTo>
                  <a:pt x="587629" y="80467"/>
                </a:lnTo>
                <a:lnTo>
                  <a:pt x="574205" y="40462"/>
                </a:lnTo>
                <a:lnTo>
                  <a:pt x="561987" y="39433"/>
                </a:lnTo>
                <a:lnTo>
                  <a:pt x="549757" y="40462"/>
                </a:lnTo>
                <a:lnTo>
                  <a:pt x="512851" y="64477"/>
                </a:lnTo>
                <a:lnTo>
                  <a:pt x="503643" y="97180"/>
                </a:lnTo>
                <a:lnTo>
                  <a:pt x="504659" y="109220"/>
                </a:lnTo>
                <a:lnTo>
                  <a:pt x="528777" y="146011"/>
                </a:lnTo>
                <a:lnTo>
                  <a:pt x="561987" y="155232"/>
                </a:lnTo>
                <a:lnTo>
                  <a:pt x="574205" y="154216"/>
                </a:lnTo>
                <a:lnTo>
                  <a:pt x="611174" y="130251"/>
                </a:lnTo>
                <a:lnTo>
                  <a:pt x="619442" y="109334"/>
                </a:lnTo>
                <a:lnTo>
                  <a:pt x="620471" y="97180"/>
                </a:lnTo>
                <a:close/>
              </a:path>
              <a:path w="1219200" h="194944">
                <a:moveTo>
                  <a:pt x="745591" y="42113"/>
                </a:moveTo>
                <a:lnTo>
                  <a:pt x="716559" y="42113"/>
                </a:lnTo>
                <a:lnTo>
                  <a:pt x="716559" y="116827"/>
                </a:lnTo>
                <a:lnTo>
                  <a:pt x="711085" y="122364"/>
                </a:lnTo>
                <a:lnTo>
                  <a:pt x="705065" y="126314"/>
                </a:lnTo>
                <a:lnTo>
                  <a:pt x="698512" y="128689"/>
                </a:lnTo>
                <a:lnTo>
                  <a:pt x="691413" y="129476"/>
                </a:lnTo>
                <a:lnTo>
                  <a:pt x="682498" y="128206"/>
                </a:lnTo>
                <a:lnTo>
                  <a:pt x="676122" y="124383"/>
                </a:lnTo>
                <a:lnTo>
                  <a:pt x="672299" y="118008"/>
                </a:lnTo>
                <a:lnTo>
                  <a:pt x="671029" y="109093"/>
                </a:lnTo>
                <a:lnTo>
                  <a:pt x="671029" y="42113"/>
                </a:lnTo>
                <a:lnTo>
                  <a:pt x="641997" y="42113"/>
                </a:lnTo>
                <a:lnTo>
                  <a:pt x="641997" y="120548"/>
                </a:lnTo>
                <a:lnTo>
                  <a:pt x="642543" y="128206"/>
                </a:lnTo>
                <a:lnTo>
                  <a:pt x="677570" y="155232"/>
                </a:lnTo>
                <a:lnTo>
                  <a:pt x="689051" y="154178"/>
                </a:lnTo>
                <a:lnTo>
                  <a:pt x="699376" y="151053"/>
                </a:lnTo>
                <a:lnTo>
                  <a:pt x="708545" y="145846"/>
                </a:lnTo>
                <a:lnTo>
                  <a:pt x="716559" y="138557"/>
                </a:lnTo>
                <a:lnTo>
                  <a:pt x="716559" y="152552"/>
                </a:lnTo>
                <a:lnTo>
                  <a:pt x="745591" y="152552"/>
                </a:lnTo>
                <a:lnTo>
                  <a:pt x="745591" y="138557"/>
                </a:lnTo>
                <a:lnTo>
                  <a:pt x="745591" y="129476"/>
                </a:lnTo>
                <a:lnTo>
                  <a:pt x="745591" y="42113"/>
                </a:lnTo>
                <a:close/>
              </a:path>
              <a:path w="1219200" h="194944">
                <a:moveTo>
                  <a:pt x="835533" y="148234"/>
                </a:moveTo>
                <a:lnTo>
                  <a:pt x="830338" y="129476"/>
                </a:lnTo>
                <a:lnTo>
                  <a:pt x="829424" y="126199"/>
                </a:lnTo>
                <a:lnTo>
                  <a:pt x="827239" y="128384"/>
                </a:lnTo>
                <a:lnTo>
                  <a:pt x="823874" y="129476"/>
                </a:lnTo>
                <a:lnTo>
                  <a:pt x="816127" y="129476"/>
                </a:lnTo>
                <a:lnTo>
                  <a:pt x="813650" y="128333"/>
                </a:lnTo>
                <a:lnTo>
                  <a:pt x="811987" y="126199"/>
                </a:lnTo>
                <a:lnTo>
                  <a:pt x="810183" y="123774"/>
                </a:lnTo>
                <a:lnTo>
                  <a:pt x="809332" y="120840"/>
                </a:lnTo>
                <a:lnTo>
                  <a:pt x="809332" y="67564"/>
                </a:lnTo>
                <a:lnTo>
                  <a:pt x="831659" y="67564"/>
                </a:lnTo>
                <a:lnTo>
                  <a:pt x="831659" y="42113"/>
                </a:lnTo>
                <a:lnTo>
                  <a:pt x="809332" y="42113"/>
                </a:lnTo>
                <a:lnTo>
                  <a:pt x="809332" y="11899"/>
                </a:lnTo>
                <a:lnTo>
                  <a:pt x="780021" y="11899"/>
                </a:lnTo>
                <a:lnTo>
                  <a:pt x="780021" y="42113"/>
                </a:lnTo>
                <a:lnTo>
                  <a:pt x="761707" y="42113"/>
                </a:lnTo>
                <a:lnTo>
                  <a:pt x="761707" y="67564"/>
                </a:lnTo>
                <a:lnTo>
                  <a:pt x="780021" y="67564"/>
                </a:lnTo>
                <a:lnTo>
                  <a:pt x="780021" y="125158"/>
                </a:lnTo>
                <a:lnTo>
                  <a:pt x="781977" y="138315"/>
                </a:lnTo>
                <a:lnTo>
                  <a:pt x="787869" y="147713"/>
                </a:lnTo>
                <a:lnTo>
                  <a:pt x="797687" y="153352"/>
                </a:lnTo>
                <a:lnTo>
                  <a:pt x="811415" y="155232"/>
                </a:lnTo>
                <a:lnTo>
                  <a:pt x="822528" y="155232"/>
                </a:lnTo>
                <a:lnTo>
                  <a:pt x="830567" y="152895"/>
                </a:lnTo>
                <a:lnTo>
                  <a:pt x="835533" y="148234"/>
                </a:lnTo>
                <a:close/>
              </a:path>
              <a:path w="1219200" h="194944">
                <a:moveTo>
                  <a:pt x="963549" y="97180"/>
                </a:moveTo>
                <a:lnTo>
                  <a:pt x="950849" y="56108"/>
                </a:lnTo>
                <a:lnTo>
                  <a:pt x="933488" y="43002"/>
                </a:lnTo>
                <a:lnTo>
                  <a:pt x="933488" y="87655"/>
                </a:lnTo>
                <a:lnTo>
                  <a:pt x="933488" y="106807"/>
                </a:lnTo>
                <a:lnTo>
                  <a:pt x="930910" y="114592"/>
                </a:lnTo>
                <a:lnTo>
                  <a:pt x="925741" y="120548"/>
                </a:lnTo>
                <a:lnTo>
                  <a:pt x="920686" y="126504"/>
                </a:lnTo>
                <a:lnTo>
                  <a:pt x="913942" y="129476"/>
                </a:lnTo>
                <a:lnTo>
                  <a:pt x="900836" y="129476"/>
                </a:lnTo>
                <a:lnTo>
                  <a:pt x="880643" y="116827"/>
                </a:lnTo>
                <a:lnTo>
                  <a:pt x="880643" y="77838"/>
                </a:lnTo>
                <a:lnTo>
                  <a:pt x="883031" y="74269"/>
                </a:lnTo>
                <a:lnTo>
                  <a:pt x="886599" y="71285"/>
                </a:lnTo>
                <a:lnTo>
                  <a:pt x="891362" y="68910"/>
                </a:lnTo>
                <a:lnTo>
                  <a:pt x="896124" y="66421"/>
                </a:lnTo>
                <a:lnTo>
                  <a:pt x="900836" y="65189"/>
                </a:lnTo>
                <a:lnTo>
                  <a:pt x="913942" y="65189"/>
                </a:lnTo>
                <a:lnTo>
                  <a:pt x="920686" y="68160"/>
                </a:lnTo>
                <a:lnTo>
                  <a:pt x="925741" y="74117"/>
                </a:lnTo>
                <a:lnTo>
                  <a:pt x="930910" y="79971"/>
                </a:lnTo>
                <a:lnTo>
                  <a:pt x="933488" y="87655"/>
                </a:lnTo>
                <a:lnTo>
                  <a:pt x="933488" y="43002"/>
                </a:lnTo>
                <a:lnTo>
                  <a:pt x="925144" y="40398"/>
                </a:lnTo>
                <a:lnTo>
                  <a:pt x="914730" y="39433"/>
                </a:lnTo>
                <a:lnTo>
                  <a:pt x="904786" y="40474"/>
                </a:lnTo>
                <a:lnTo>
                  <a:pt x="895794" y="43599"/>
                </a:lnTo>
                <a:lnTo>
                  <a:pt x="887742" y="48818"/>
                </a:lnTo>
                <a:lnTo>
                  <a:pt x="880643" y="56108"/>
                </a:lnTo>
                <a:lnTo>
                  <a:pt x="880643" y="42113"/>
                </a:lnTo>
                <a:lnTo>
                  <a:pt x="851623" y="42113"/>
                </a:lnTo>
                <a:lnTo>
                  <a:pt x="851623" y="194665"/>
                </a:lnTo>
                <a:lnTo>
                  <a:pt x="880643" y="194665"/>
                </a:lnTo>
                <a:lnTo>
                  <a:pt x="880643" y="138404"/>
                </a:lnTo>
                <a:lnTo>
                  <a:pt x="887577" y="145770"/>
                </a:lnTo>
                <a:lnTo>
                  <a:pt x="895565" y="151015"/>
                </a:lnTo>
                <a:lnTo>
                  <a:pt x="904621" y="154178"/>
                </a:lnTo>
                <a:lnTo>
                  <a:pt x="914730" y="155232"/>
                </a:lnTo>
                <a:lnTo>
                  <a:pt x="925258" y="154241"/>
                </a:lnTo>
                <a:lnTo>
                  <a:pt x="934669" y="151282"/>
                </a:lnTo>
                <a:lnTo>
                  <a:pt x="942975" y="146354"/>
                </a:lnTo>
                <a:lnTo>
                  <a:pt x="950150" y="139446"/>
                </a:lnTo>
                <a:lnTo>
                  <a:pt x="950861" y="138404"/>
                </a:lnTo>
                <a:lnTo>
                  <a:pt x="956017" y="130886"/>
                </a:lnTo>
                <a:lnTo>
                  <a:pt x="956614" y="129476"/>
                </a:lnTo>
                <a:lnTo>
                  <a:pt x="960196" y="120992"/>
                </a:lnTo>
                <a:lnTo>
                  <a:pt x="962710" y="109753"/>
                </a:lnTo>
                <a:lnTo>
                  <a:pt x="963549" y="97180"/>
                </a:lnTo>
                <a:close/>
              </a:path>
              <a:path w="1219200" h="194944">
                <a:moveTo>
                  <a:pt x="1088491" y="42113"/>
                </a:moveTo>
                <a:lnTo>
                  <a:pt x="1059459" y="42113"/>
                </a:lnTo>
                <a:lnTo>
                  <a:pt x="1059459" y="116827"/>
                </a:lnTo>
                <a:lnTo>
                  <a:pt x="1053985" y="122364"/>
                </a:lnTo>
                <a:lnTo>
                  <a:pt x="1047965" y="126314"/>
                </a:lnTo>
                <a:lnTo>
                  <a:pt x="1041412" y="128689"/>
                </a:lnTo>
                <a:lnTo>
                  <a:pt x="1034313" y="129476"/>
                </a:lnTo>
                <a:lnTo>
                  <a:pt x="1025398" y="128206"/>
                </a:lnTo>
                <a:lnTo>
                  <a:pt x="1019022" y="124383"/>
                </a:lnTo>
                <a:lnTo>
                  <a:pt x="1015199" y="118008"/>
                </a:lnTo>
                <a:lnTo>
                  <a:pt x="1013917" y="109093"/>
                </a:lnTo>
                <a:lnTo>
                  <a:pt x="1013917" y="42113"/>
                </a:lnTo>
                <a:lnTo>
                  <a:pt x="984897" y="42113"/>
                </a:lnTo>
                <a:lnTo>
                  <a:pt x="984897" y="120548"/>
                </a:lnTo>
                <a:lnTo>
                  <a:pt x="985443" y="128206"/>
                </a:lnTo>
                <a:lnTo>
                  <a:pt x="1020470" y="155232"/>
                </a:lnTo>
                <a:lnTo>
                  <a:pt x="1031951" y="154178"/>
                </a:lnTo>
                <a:lnTo>
                  <a:pt x="1042276" y="151053"/>
                </a:lnTo>
                <a:lnTo>
                  <a:pt x="1051445" y="145846"/>
                </a:lnTo>
                <a:lnTo>
                  <a:pt x="1059459" y="138557"/>
                </a:lnTo>
                <a:lnTo>
                  <a:pt x="1059459" y="152552"/>
                </a:lnTo>
                <a:lnTo>
                  <a:pt x="1088491" y="152552"/>
                </a:lnTo>
                <a:lnTo>
                  <a:pt x="1088491" y="138557"/>
                </a:lnTo>
                <a:lnTo>
                  <a:pt x="1088491" y="129476"/>
                </a:lnTo>
                <a:lnTo>
                  <a:pt x="1088491" y="42113"/>
                </a:lnTo>
                <a:close/>
              </a:path>
              <a:path w="1219200" h="194944">
                <a:moveTo>
                  <a:pt x="1178433" y="148234"/>
                </a:moveTo>
                <a:lnTo>
                  <a:pt x="1173238" y="129476"/>
                </a:lnTo>
                <a:lnTo>
                  <a:pt x="1172324" y="126199"/>
                </a:lnTo>
                <a:lnTo>
                  <a:pt x="1170139" y="128384"/>
                </a:lnTo>
                <a:lnTo>
                  <a:pt x="1166774" y="129476"/>
                </a:lnTo>
                <a:lnTo>
                  <a:pt x="1159027" y="129476"/>
                </a:lnTo>
                <a:lnTo>
                  <a:pt x="1156550" y="128333"/>
                </a:lnTo>
                <a:lnTo>
                  <a:pt x="1154887" y="126199"/>
                </a:lnTo>
                <a:lnTo>
                  <a:pt x="1153083" y="123774"/>
                </a:lnTo>
                <a:lnTo>
                  <a:pt x="1152232" y="120840"/>
                </a:lnTo>
                <a:lnTo>
                  <a:pt x="1152232" y="67564"/>
                </a:lnTo>
                <a:lnTo>
                  <a:pt x="1174559" y="67564"/>
                </a:lnTo>
                <a:lnTo>
                  <a:pt x="1174559" y="42113"/>
                </a:lnTo>
                <a:lnTo>
                  <a:pt x="1152232" y="42113"/>
                </a:lnTo>
                <a:lnTo>
                  <a:pt x="1152232" y="11899"/>
                </a:lnTo>
                <a:lnTo>
                  <a:pt x="1122921" y="11899"/>
                </a:lnTo>
                <a:lnTo>
                  <a:pt x="1122921" y="42113"/>
                </a:lnTo>
                <a:lnTo>
                  <a:pt x="1104607" y="42113"/>
                </a:lnTo>
                <a:lnTo>
                  <a:pt x="1104607" y="67564"/>
                </a:lnTo>
                <a:lnTo>
                  <a:pt x="1122921" y="67564"/>
                </a:lnTo>
                <a:lnTo>
                  <a:pt x="1122921" y="125158"/>
                </a:lnTo>
                <a:lnTo>
                  <a:pt x="1124877" y="138315"/>
                </a:lnTo>
                <a:lnTo>
                  <a:pt x="1130769" y="147713"/>
                </a:lnTo>
                <a:lnTo>
                  <a:pt x="1140574" y="153352"/>
                </a:lnTo>
                <a:lnTo>
                  <a:pt x="1154315" y="155232"/>
                </a:lnTo>
                <a:lnTo>
                  <a:pt x="1165428" y="155232"/>
                </a:lnTo>
                <a:lnTo>
                  <a:pt x="1173467" y="152895"/>
                </a:lnTo>
                <a:lnTo>
                  <a:pt x="1178433" y="148234"/>
                </a:lnTo>
                <a:close/>
              </a:path>
              <a:path w="1219200" h="194944">
                <a:moveTo>
                  <a:pt x="1218933" y="138811"/>
                </a:moveTo>
                <a:lnTo>
                  <a:pt x="1217688" y="135826"/>
                </a:lnTo>
                <a:lnTo>
                  <a:pt x="1215212" y="133350"/>
                </a:lnTo>
                <a:lnTo>
                  <a:pt x="1212837" y="130873"/>
                </a:lnTo>
                <a:lnTo>
                  <a:pt x="1209903" y="129628"/>
                </a:lnTo>
                <a:lnTo>
                  <a:pt x="1202867" y="129628"/>
                </a:lnTo>
                <a:lnTo>
                  <a:pt x="1199832" y="130873"/>
                </a:lnTo>
                <a:lnTo>
                  <a:pt x="1197356" y="133350"/>
                </a:lnTo>
                <a:lnTo>
                  <a:pt x="1194968" y="135826"/>
                </a:lnTo>
                <a:lnTo>
                  <a:pt x="1193787" y="138811"/>
                </a:lnTo>
                <a:lnTo>
                  <a:pt x="1193787" y="145745"/>
                </a:lnTo>
                <a:lnTo>
                  <a:pt x="1194968" y="148729"/>
                </a:lnTo>
                <a:lnTo>
                  <a:pt x="1197356" y="151206"/>
                </a:lnTo>
                <a:lnTo>
                  <a:pt x="1199832" y="153593"/>
                </a:lnTo>
                <a:lnTo>
                  <a:pt x="1202867" y="154774"/>
                </a:lnTo>
                <a:lnTo>
                  <a:pt x="1209903" y="154774"/>
                </a:lnTo>
                <a:lnTo>
                  <a:pt x="1212837" y="153593"/>
                </a:lnTo>
                <a:lnTo>
                  <a:pt x="1217688" y="148729"/>
                </a:lnTo>
                <a:lnTo>
                  <a:pt x="1218933" y="145745"/>
                </a:lnTo>
                <a:lnTo>
                  <a:pt x="1218933" y="138811"/>
                </a:lnTo>
                <a:close/>
              </a:path>
              <a:path w="1219200" h="194944">
                <a:moveTo>
                  <a:pt x="1218933" y="49657"/>
                </a:moveTo>
                <a:lnTo>
                  <a:pt x="1217688" y="46685"/>
                </a:lnTo>
                <a:lnTo>
                  <a:pt x="1215212" y="44196"/>
                </a:lnTo>
                <a:lnTo>
                  <a:pt x="1212837" y="41719"/>
                </a:lnTo>
                <a:lnTo>
                  <a:pt x="1209903" y="40474"/>
                </a:lnTo>
                <a:lnTo>
                  <a:pt x="1202867" y="40474"/>
                </a:lnTo>
                <a:lnTo>
                  <a:pt x="1199832" y="41719"/>
                </a:lnTo>
                <a:lnTo>
                  <a:pt x="1197356" y="44196"/>
                </a:lnTo>
                <a:lnTo>
                  <a:pt x="1194968" y="46685"/>
                </a:lnTo>
                <a:lnTo>
                  <a:pt x="1193787" y="49657"/>
                </a:lnTo>
                <a:lnTo>
                  <a:pt x="1193787" y="56603"/>
                </a:lnTo>
                <a:lnTo>
                  <a:pt x="1194968" y="59575"/>
                </a:lnTo>
                <a:lnTo>
                  <a:pt x="1197356" y="62064"/>
                </a:lnTo>
                <a:lnTo>
                  <a:pt x="1199832" y="64439"/>
                </a:lnTo>
                <a:lnTo>
                  <a:pt x="1202867" y="65633"/>
                </a:lnTo>
                <a:lnTo>
                  <a:pt x="1209903" y="65633"/>
                </a:lnTo>
                <a:lnTo>
                  <a:pt x="1212837" y="64439"/>
                </a:lnTo>
                <a:lnTo>
                  <a:pt x="1217688" y="59575"/>
                </a:lnTo>
                <a:lnTo>
                  <a:pt x="1218933" y="56603"/>
                </a:lnTo>
                <a:lnTo>
                  <a:pt x="1218933" y="49657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491" y="20235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8522" y="1931524"/>
            <a:ext cx="3285812" cy="1968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021491" y="23378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4177" y="2245700"/>
            <a:ext cx="3366557" cy="19972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64291" y="3280800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5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69656" y="3191057"/>
            <a:ext cx="1546284" cy="194667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021491" y="3595125"/>
            <a:ext cx="55244" cy="15240"/>
          </a:xfrm>
          <a:custGeom>
            <a:avLst/>
            <a:gdLst/>
            <a:ahLst/>
            <a:cxnLst/>
            <a:rect l="l" t="t" r="r" b="b"/>
            <a:pathLst>
              <a:path w="55244" h="15239">
                <a:moveTo>
                  <a:pt x="54917" y="15031"/>
                </a:moveTo>
                <a:lnTo>
                  <a:pt x="0" y="15031"/>
                </a:lnTo>
                <a:lnTo>
                  <a:pt x="0" y="0"/>
                </a:lnTo>
                <a:lnTo>
                  <a:pt x="54917" y="0"/>
                </a:lnTo>
                <a:lnTo>
                  <a:pt x="54917" y="15031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18522" y="3503150"/>
            <a:ext cx="3072757" cy="1968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5284" y="4531701"/>
            <a:ext cx="6123216" cy="19972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42112" y="1720014"/>
            <a:ext cx="3380542" cy="75123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83290" y="3118397"/>
            <a:ext cx="3212167" cy="95477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615425" y="4845727"/>
            <a:ext cx="19596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Arial MT"/>
                <a:cs typeface="Arial MT"/>
              </a:rPr>
              <a:t>Source</a:t>
            </a:r>
            <a:r>
              <a:rPr sz="600" dirty="0">
                <a:latin typeface="Arial MT"/>
                <a:cs typeface="Arial MT"/>
              </a:rPr>
              <a:t>:</a:t>
            </a:r>
            <a:r>
              <a:rPr sz="600" spc="-5" dirty="0">
                <a:latin typeface="Arial MT"/>
                <a:cs typeface="Arial MT"/>
              </a:rPr>
              <a:t> https://research.google.com/pubs/pub36249.html</a:t>
            </a:r>
            <a:endParaRPr sz="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6" y="637126"/>
            <a:ext cx="2604726" cy="2998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456" y="1305107"/>
            <a:ext cx="1318370" cy="1973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714" y="1819457"/>
            <a:ext cx="111576" cy="1547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2484" y="1814992"/>
            <a:ext cx="8003672" cy="2018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1085" y="2226799"/>
            <a:ext cx="161205" cy="1570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2484" y="2224567"/>
            <a:ext cx="2872348" cy="1616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52814" y="2636374"/>
            <a:ext cx="159476" cy="1574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57899" y="2634142"/>
            <a:ext cx="2970110" cy="2018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3181" y="3048182"/>
            <a:ext cx="159110" cy="15478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3257" y="3044163"/>
            <a:ext cx="2225875" cy="202108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6" y="637126"/>
            <a:ext cx="2604726" cy="2998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2456" y="1300642"/>
            <a:ext cx="1948609" cy="2018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28363" y="1301088"/>
            <a:ext cx="2495082" cy="2021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0714" y="1819457"/>
            <a:ext cx="111576" cy="1547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1085" y="2226799"/>
            <a:ext cx="161205" cy="1570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2484" y="1815438"/>
            <a:ext cx="4804849" cy="2021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1917" y="2224567"/>
            <a:ext cx="2738374" cy="1616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2814" y="2636374"/>
            <a:ext cx="159476" cy="15746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2484" y="2634588"/>
            <a:ext cx="5143634" cy="20210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3181" y="3048182"/>
            <a:ext cx="159110" cy="15478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2484" y="3045949"/>
            <a:ext cx="3153492" cy="19957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53605" y="3457757"/>
            <a:ext cx="158686" cy="1552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72484" y="3453292"/>
            <a:ext cx="7428061" cy="199132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62215" y="3879238"/>
            <a:ext cx="680720" cy="186055"/>
          </a:xfrm>
          <a:custGeom>
            <a:avLst/>
            <a:gdLst/>
            <a:ahLst/>
            <a:cxnLst/>
            <a:rect l="l" t="t" r="r" b="b"/>
            <a:pathLst>
              <a:path w="680719" h="186054">
                <a:moveTo>
                  <a:pt x="81240" y="129480"/>
                </a:moveTo>
                <a:lnTo>
                  <a:pt x="53776" y="129480"/>
                </a:lnTo>
                <a:lnTo>
                  <a:pt x="60225" y="127694"/>
                </a:lnTo>
                <a:lnTo>
                  <a:pt x="64591" y="124122"/>
                </a:lnTo>
                <a:lnTo>
                  <a:pt x="69056" y="120550"/>
                </a:lnTo>
                <a:lnTo>
                  <a:pt x="71288" y="115986"/>
                </a:lnTo>
                <a:lnTo>
                  <a:pt x="71288" y="105568"/>
                </a:lnTo>
                <a:lnTo>
                  <a:pt x="29365" y="88227"/>
                </a:lnTo>
                <a:lnTo>
                  <a:pt x="22510" y="85762"/>
                </a:lnTo>
                <a:lnTo>
                  <a:pt x="16640" y="82794"/>
                </a:lnTo>
                <a:lnTo>
                  <a:pt x="11757" y="79325"/>
                </a:lnTo>
                <a:lnTo>
                  <a:pt x="5903" y="74364"/>
                </a:lnTo>
                <a:lnTo>
                  <a:pt x="2976" y="67667"/>
                </a:lnTo>
                <a:lnTo>
                  <a:pt x="3025" y="49807"/>
                </a:lnTo>
                <a:lnTo>
                  <a:pt x="35151" y="28091"/>
                </a:lnTo>
                <a:lnTo>
                  <a:pt x="44053" y="27533"/>
                </a:lnTo>
                <a:lnTo>
                  <a:pt x="55987" y="28528"/>
                </a:lnTo>
                <a:lnTo>
                  <a:pt x="66786" y="31514"/>
                </a:lnTo>
                <a:lnTo>
                  <a:pt x="76451" y="36490"/>
                </a:lnTo>
                <a:lnTo>
                  <a:pt x="82429" y="41374"/>
                </a:lnTo>
                <a:lnTo>
                  <a:pt x="36413" y="41374"/>
                </a:lnTo>
                <a:lnTo>
                  <a:pt x="30410" y="43061"/>
                </a:lnTo>
                <a:lnTo>
                  <a:pt x="26044" y="46434"/>
                </a:lnTo>
                <a:lnTo>
                  <a:pt x="21778" y="49807"/>
                </a:lnTo>
                <a:lnTo>
                  <a:pt x="19645" y="53925"/>
                </a:lnTo>
                <a:lnTo>
                  <a:pt x="19645" y="63251"/>
                </a:lnTo>
                <a:lnTo>
                  <a:pt x="53875" y="77390"/>
                </a:lnTo>
                <a:lnTo>
                  <a:pt x="61707" y="79576"/>
                </a:lnTo>
                <a:lnTo>
                  <a:pt x="87957" y="101351"/>
                </a:lnTo>
                <a:lnTo>
                  <a:pt x="87957" y="109984"/>
                </a:lnTo>
                <a:lnTo>
                  <a:pt x="87213" y="117257"/>
                </a:lnTo>
                <a:lnTo>
                  <a:pt x="84980" y="123750"/>
                </a:lnTo>
                <a:lnTo>
                  <a:pt x="81240" y="129480"/>
                </a:lnTo>
                <a:close/>
              </a:path>
              <a:path w="680719" h="186054">
                <a:moveTo>
                  <a:pt x="76944" y="55364"/>
                </a:moveTo>
                <a:lnTo>
                  <a:pt x="73669" y="51395"/>
                </a:lnTo>
                <a:lnTo>
                  <a:pt x="69155" y="48071"/>
                </a:lnTo>
                <a:lnTo>
                  <a:pt x="57646" y="42713"/>
                </a:lnTo>
                <a:lnTo>
                  <a:pt x="51196" y="41374"/>
                </a:lnTo>
                <a:lnTo>
                  <a:pt x="82429" y="41374"/>
                </a:lnTo>
                <a:lnTo>
                  <a:pt x="84980" y="43457"/>
                </a:lnTo>
                <a:lnTo>
                  <a:pt x="76944" y="55364"/>
                </a:lnTo>
                <a:close/>
              </a:path>
              <a:path w="680719" h="186054">
                <a:moveTo>
                  <a:pt x="44499" y="143321"/>
                </a:moveTo>
                <a:lnTo>
                  <a:pt x="31170" y="142242"/>
                </a:lnTo>
                <a:lnTo>
                  <a:pt x="19310" y="139005"/>
                </a:lnTo>
                <a:lnTo>
                  <a:pt x="8920" y="133610"/>
                </a:lnTo>
                <a:lnTo>
                  <a:pt x="0" y="126057"/>
                </a:lnTo>
                <a:lnTo>
                  <a:pt x="8929" y="113704"/>
                </a:lnTo>
                <a:lnTo>
                  <a:pt x="12501" y="117971"/>
                </a:lnTo>
                <a:lnTo>
                  <a:pt x="17512" y="121691"/>
                </a:lnTo>
                <a:lnTo>
                  <a:pt x="23961" y="124866"/>
                </a:lnTo>
                <a:lnTo>
                  <a:pt x="30509" y="127942"/>
                </a:lnTo>
                <a:lnTo>
                  <a:pt x="37603" y="129480"/>
                </a:lnTo>
                <a:lnTo>
                  <a:pt x="81240" y="129480"/>
                </a:lnTo>
                <a:lnTo>
                  <a:pt x="76051" y="134391"/>
                </a:lnTo>
                <a:lnTo>
                  <a:pt x="69614" y="138298"/>
                </a:lnTo>
                <a:lnTo>
                  <a:pt x="62210" y="141089"/>
                </a:lnTo>
                <a:lnTo>
                  <a:pt x="53838" y="142763"/>
                </a:lnTo>
                <a:lnTo>
                  <a:pt x="44499" y="143321"/>
                </a:lnTo>
                <a:close/>
              </a:path>
              <a:path w="680719" h="186054">
                <a:moveTo>
                  <a:pt x="150709" y="170110"/>
                </a:moveTo>
                <a:lnTo>
                  <a:pt x="125646" y="170110"/>
                </a:lnTo>
                <a:lnTo>
                  <a:pt x="128871" y="169316"/>
                </a:lnTo>
                <a:lnTo>
                  <a:pt x="134030" y="166141"/>
                </a:lnTo>
                <a:lnTo>
                  <a:pt x="136312" y="163066"/>
                </a:lnTo>
                <a:lnTo>
                  <a:pt x="145589" y="141833"/>
                </a:lnTo>
                <a:lnTo>
                  <a:pt x="99452" y="30212"/>
                </a:lnTo>
                <a:lnTo>
                  <a:pt x="117907" y="30212"/>
                </a:lnTo>
                <a:lnTo>
                  <a:pt x="154667" y="120699"/>
                </a:lnTo>
                <a:lnTo>
                  <a:pt x="172337" y="120699"/>
                </a:lnTo>
                <a:lnTo>
                  <a:pt x="154667" y="163115"/>
                </a:lnTo>
                <a:lnTo>
                  <a:pt x="150709" y="170110"/>
                </a:lnTo>
                <a:close/>
              </a:path>
              <a:path w="680719" h="186054">
                <a:moveTo>
                  <a:pt x="172337" y="120699"/>
                </a:moveTo>
                <a:lnTo>
                  <a:pt x="154667" y="120699"/>
                </a:lnTo>
                <a:lnTo>
                  <a:pt x="191279" y="30212"/>
                </a:lnTo>
                <a:lnTo>
                  <a:pt x="210031" y="30212"/>
                </a:lnTo>
                <a:lnTo>
                  <a:pt x="172337" y="120699"/>
                </a:lnTo>
                <a:close/>
              </a:path>
              <a:path w="680719" h="186054">
                <a:moveTo>
                  <a:pt x="122223" y="185439"/>
                </a:moveTo>
                <a:lnTo>
                  <a:pt x="117857" y="185439"/>
                </a:lnTo>
                <a:lnTo>
                  <a:pt x="113690" y="184894"/>
                </a:lnTo>
                <a:lnTo>
                  <a:pt x="109721" y="183802"/>
                </a:lnTo>
                <a:lnTo>
                  <a:pt x="112400" y="168324"/>
                </a:lnTo>
                <a:lnTo>
                  <a:pt x="114881" y="169515"/>
                </a:lnTo>
                <a:lnTo>
                  <a:pt x="118006" y="170110"/>
                </a:lnTo>
                <a:lnTo>
                  <a:pt x="150709" y="170110"/>
                </a:lnTo>
                <a:lnTo>
                  <a:pt x="149235" y="172715"/>
                </a:lnTo>
                <a:lnTo>
                  <a:pt x="142017" y="179635"/>
                </a:lnTo>
                <a:lnTo>
                  <a:pt x="133013" y="183877"/>
                </a:lnTo>
                <a:lnTo>
                  <a:pt x="122223" y="185439"/>
                </a:lnTo>
                <a:close/>
              </a:path>
              <a:path w="680719" h="186054">
                <a:moveTo>
                  <a:pt x="299552" y="129480"/>
                </a:moveTo>
                <a:lnTo>
                  <a:pt x="272089" y="129480"/>
                </a:lnTo>
                <a:lnTo>
                  <a:pt x="278538" y="127694"/>
                </a:lnTo>
                <a:lnTo>
                  <a:pt x="282903" y="124122"/>
                </a:lnTo>
                <a:lnTo>
                  <a:pt x="287368" y="120550"/>
                </a:lnTo>
                <a:lnTo>
                  <a:pt x="289601" y="115986"/>
                </a:lnTo>
                <a:lnTo>
                  <a:pt x="289601" y="105568"/>
                </a:lnTo>
                <a:lnTo>
                  <a:pt x="247678" y="88227"/>
                </a:lnTo>
                <a:lnTo>
                  <a:pt x="240822" y="85762"/>
                </a:lnTo>
                <a:lnTo>
                  <a:pt x="234953" y="82794"/>
                </a:lnTo>
                <a:lnTo>
                  <a:pt x="230069" y="79325"/>
                </a:lnTo>
                <a:lnTo>
                  <a:pt x="224215" y="74364"/>
                </a:lnTo>
                <a:lnTo>
                  <a:pt x="221288" y="67667"/>
                </a:lnTo>
                <a:lnTo>
                  <a:pt x="221337" y="49807"/>
                </a:lnTo>
                <a:lnTo>
                  <a:pt x="253463" y="28091"/>
                </a:lnTo>
                <a:lnTo>
                  <a:pt x="262365" y="27533"/>
                </a:lnTo>
                <a:lnTo>
                  <a:pt x="274299" y="28528"/>
                </a:lnTo>
                <a:lnTo>
                  <a:pt x="285099" y="31514"/>
                </a:lnTo>
                <a:lnTo>
                  <a:pt x="294763" y="36490"/>
                </a:lnTo>
                <a:lnTo>
                  <a:pt x="300742" y="41374"/>
                </a:lnTo>
                <a:lnTo>
                  <a:pt x="254725" y="41374"/>
                </a:lnTo>
                <a:lnTo>
                  <a:pt x="248722" y="43061"/>
                </a:lnTo>
                <a:lnTo>
                  <a:pt x="244357" y="46434"/>
                </a:lnTo>
                <a:lnTo>
                  <a:pt x="240090" y="49807"/>
                </a:lnTo>
                <a:lnTo>
                  <a:pt x="237957" y="53925"/>
                </a:lnTo>
                <a:lnTo>
                  <a:pt x="237957" y="63251"/>
                </a:lnTo>
                <a:lnTo>
                  <a:pt x="272188" y="77390"/>
                </a:lnTo>
                <a:lnTo>
                  <a:pt x="280020" y="79576"/>
                </a:lnTo>
                <a:lnTo>
                  <a:pt x="306269" y="101351"/>
                </a:lnTo>
                <a:lnTo>
                  <a:pt x="306269" y="109984"/>
                </a:lnTo>
                <a:lnTo>
                  <a:pt x="305525" y="117257"/>
                </a:lnTo>
                <a:lnTo>
                  <a:pt x="303293" y="123750"/>
                </a:lnTo>
                <a:lnTo>
                  <a:pt x="299552" y="129480"/>
                </a:lnTo>
                <a:close/>
              </a:path>
              <a:path w="680719" h="186054">
                <a:moveTo>
                  <a:pt x="295256" y="55364"/>
                </a:moveTo>
                <a:lnTo>
                  <a:pt x="291982" y="51395"/>
                </a:lnTo>
                <a:lnTo>
                  <a:pt x="287467" y="48071"/>
                </a:lnTo>
                <a:lnTo>
                  <a:pt x="275958" y="42713"/>
                </a:lnTo>
                <a:lnTo>
                  <a:pt x="269509" y="41374"/>
                </a:lnTo>
                <a:lnTo>
                  <a:pt x="300742" y="41374"/>
                </a:lnTo>
                <a:lnTo>
                  <a:pt x="303293" y="43457"/>
                </a:lnTo>
                <a:lnTo>
                  <a:pt x="295256" y="55364"/>
                </a:lnTo>
                <a:close/>
              </a:path>
              <a:path w="680719" h="186054">
                <a:moveTo>
                  <a:pt x="262812" y="143321"/>
                </a:moveTo>
                <a:lnTo>
                  <a:pt x="249482" y="142242"/>
                </a:lnTo>
                <a:lnTo>
                  <a:pt x="237622" y="139005"/>
                </a:lnTo>
                <a:lnTo>
                  <a:pt x="227232" y="133610"/>
                </a:lnTo>
                <a:lnTo>
                  <a:pt x="218312" y="126057"/>
                </a:lnTo>
                <a:lnTo>
                  <a:pt x="227242" y="113704"/>
                </a:lnTo>
                <a:lnTo>
                  <a:pt x="230813" y="117971"/>
                </a:lnTo>
                <a:lnTo>
                  <a:pt x="235824" y="121691"/>
                </a:lnTo>
                <a:lnTo>
                  <a:pt x="242273" y="124866"/>
                </a:lnTo>
                <a:lnTo>
                  <a:pt x="248822" y="127942"/>
                </a:lnTo>
                <a:lnTo>
                  <a:pt x="255916" y="129480"/>
                </a:lnTo>
                <a:lnTo>
                  <a:pt x="299552" y="129480"/>
                </a:lnTo>
                <a:lnTo>
                  <a:pt x="294363" y="134391"/>
                </a:lnTo>
                <a:lnTo>
                  <a:pt x="287926" y="138298"/>
                </a:lnTo>
                <a:lnTo>
                  <a:pt x="280522" y="141089"/>
                </a:lnTo>
                <a:lnTo>
                  <a:pt x="272151" y="142763"/>
                </a:lnTo>
                <a:lnTo>
                  <a:pt x="262812" y="143321"/>
                </a:lnTo>
                <a:close/>
              </a:path>
              <a:path w="680719" h="186054">
                <a:moveTo>
                  <a:pt x="354674" y="30212"/>
                </a:moveTo>
                <a:lnTo>
                  <a:pt x="337559" y="30212"/>
                </a:lnTo>
                <a:lnTo>
                  <a:pt x="337559" y="0"/>
                </a:lnTo>
                <a:lnTo>
                  <a:pt x="354674" y="0"/>
                </a:lnTo>
                <a:lnTo>
                  <a:pt x="354674" y="30212"/>
                </a:lnTo>
                <a:close/>
              </a:path>
              <a:path w="680719" h="186054">
                <a:moveTo>
                  <a:pt x="377147" y="45243"/>
                </a:moveTo>
                <a:lnTo>
                  <a:pt x="319253" y="45243"/>
                </a:lnTo>
                <a:lnTo>
                  <a:pt x="319253" y="30212"/>
                </a:lnTo>
                <a:lnTo>
                  <a:pt x="377147" y="30212"/>
                </a:lnTo>
                <a:lnTo>
                  <a:pt x="377147" y="45243"/>
                </a:lnTo>
                <a:close/>
              </a:path>
              <a:path w="680719" h="186054">
                <a:moveTo>
                  <a:pt x="371045" y="143321"/>
                </a:moveTo>
                <a:lnTo>
                  <a:pt x="362115" y="143321"/>
                </a:lnTo>
                <a:lnTo>
                  <a:pt x="351372" y="141712"/>
                </a:lnTo>
                <a:lnTo>
                  <a:pt x="343698" y="136884"/>
                </a:lnTo>
                <a:lnTo>
                  <a:pt x="339093" y="128838"/>
                </a:lnTo>
                <a:lnTo>
                  <a:pt x="337620" y="118020"/>
                </a:lnTo>
                <a:lnTo>
                  <a:pt x="337559" y="45243"/>
                </a:lnTo>
                <a:lnTo>
                  <a:pt x="354674" y="45243"/>
                </a:lnTo>
                <a:lnTo>
                  <a:pt x="354674" y="118020"/>
                </a:lnTo>
                <a:lnTo>
                  <a:pt x="355567" y="121443"/>
                </a:lnTo>
                <a:lnTo>
                  <a:pt x="357353" y="124122"/>
                </a:lnTo>
                <a:lnTo>
                  <a:pt x="359238" y="126801"/>
                </a:lnTo>
                <a:lnTo>
                  <a:pt x="362115" y="128140"/>
                </a:lnTo>
                <a:lnTo>
                  <a:pt x="379417" y="128140"/>
                </a:lnTo>
                <a:lnTo>
                  <a:pt x="382654" y="136326"/>
                </a:lnTo>
                <a:lnTo>
                  <a:pt x="377891" y="140990"/>
                </a:lnTo>
                <a:lnTo>
                  <a:pt x="371045" y="143321"/>
                </a:lnTo>
                <a:close/>
              </a:path>
              <a:path w="680719" h="186054">
                <a:moveTo>
                  <a:pt x="379417" y="128140"/>
                </a:moveTo>
                <a:lnTo>
                  <a:pt x="370648" y="128140"/>
                </a:lnTo>
                <a:lnTo>
                  <a:pt x="374518" y="126603"/>
                </a:lnTo>
                <a:lnTo>
                  <a:pt x="377593" y="123527"/>
                </a:lnTo>
                <a:lnTo>
                  <a:pt x="379417" y="128140"/>
                </a:lnTo>
                <a:close/>
              </a:path>
              <a:path w="680719" h="186054">
                <a:moveTo>
                  <a:pt x="451201" y="143321"/>
                </a:moveTo>
                <a:lnTo>
                  <a:pt x="410571" y="127099"/>
                </a:lnTo>
                <a:lnTo>
                  <a:pt x="394944" y="85278"/>
                </a:lnTo>
                <a:lnTo>
                  <a:pt x="395912" y="73558"/>
                </a:lnTo>
                <a:lnTo>
                  <a:pt x="418720" y="36909"/>
                </a:lnTo>
                <a:lnTo>
                  <a:pt x="449415" y="27533"/>
                </a:lnTo>
                <a:lnTo>
                  <a:pt x="460776" y="28574"/>
                </a:lnTo>
                <a:lnTo>
                  <a:pt x="470921" y="31663"/>
                </a:lnTo>
                <a:lnTo>
                  <a:pt x="479944" y="36825"/>
                </a:lnTo>
                <a:lnTo>
                  <a:pt x="485220" y="41671"/>
                </a:lnTo>
                <a:lnTo>
                  <a:pt x="449118" y="41671"/>
                </a:lnTo>
                <a:lnTo>
                  <a:pt x="441779" y="42341"/>
                </a:lnTo>
                <a:lnTo>
                  <a:pt x="413929" y="71056"/>
                </a:lnTo>
                <a:lnTo>
                  <a:pt x="413101" y="78432"/>
                </a:lnTo>
                <a:lnTo>
                  <a:pt x="501793" y="78432"/>
                </a:lnTo>
                <a:lnTo>
                  <a:pt x="502290" y="85278"/>
                </a:lnTo>
                <a:lnTo>
                  <a:pt x="502398" y="91082"/>
                </a:lnTo>
                <a:lnTo>
                  <a:pt x="413101" y="91082"/>
                </a:lnTo>
                <a:lnTo>
                  <a:pt x="414199" y="99110"/>
                </a:lnTo>
                <a:lnTo>
                  <a:pt x="445034" y="128522"/>
                </a:lnTo>
                <a:lnTo>
                  <a:pt x="452838" y="129182"/>
                </a:lnTo>
                <a:lnTo>
                  <a:pt x="491790" y="129182"/>
                </a:lnTo>
                <a:lnTo>
                  <a:pt x="485999" y="133861"/>
                </a:lnTo>
                <a:lnTo>
                  <a:pt x="475646" y="139117"/>
                </a:lnTo>
                <a:lnTo>
                  <a:pt x="464047" y="142270"/>
                </a:lnTo>
                <a:lnTo>
                  <a:pt x="451201" y="143321"/>
                </a:lnTo>
                <a:close/>
              </a:path>
              <a:path w="680719" h="186054">
                <a:moveTo>
                  <a:pt x="501793" y="78432"/>
                </a:moveTo>
                <a:lnTo>
                  <a:pt x="485432" y="78432"/>
                </a:lnTo>
                <a:lnTo>
                  <a:pt x="484799" y="71056"/>
                </a:lnTo>
                <a:lnTo>
                  <a:pt x="482902" y="64256"/>
                </a:lnTo>
                <a:lnTo>
                  <a:pt x="449118" y="41671"/>
                </a:lnTo>
                <a:lnTo>
                  <a:pt x="485220" y="41671"/>
                </a:lnTo>
                <a:lnTo>
                  <a:pt x="487813" y="44053"/>
                </a:lnTo>
                <a:lnTo>
                  <a:pt x="494194" y="52861"/>
                </a:lnTo>
                <a:lnTo>
                  <a:pt x="498752" y="62917"/>
                </a:lnTo>
                <a:lnTo>
                  <a:pt x="501487" y="74218"/>
                </a:lnTo>
                <a:lnTo>
                  <a:pt x="501793" y="78432"/>
                </a:lnTo>
                <a:close/>
              </a:path>
              <a:path w="680719" h="186054">
                <a:moveTo>
                  <a:pt x="491790" y="129182"/>
                </a:moveTo>
                <a:lnTo>
                  <a:pt x="452838" y="129182"/>
                </a:lnTo>
                <a:lnTo>
                  <a:pt x="462503" y="128317"/>
                </a:lnTo>
                <a:lnTo>
                  <a:pt x="471405" y="125722"/>
                </a:lnTo>
                <a:lnTo>
                  <a:pt x="479544" y="121397"/>
                </a:lnTo>
                <a:lnTo>
                  <a:pt x="486920" y="115341"/>
                </a:lnTo>
                <a:lnTo>
                  <a:pt x="495106" y="126503"/>
                </a:lnTo>
                <a:lnTo>
                  <a:pt x="491790" y="129182"/>
                </a:lnTo>
                <a:close/>
              </a:path>
              <a:path w="680719" h="186054">
                <a:moveTo>
                  <a:pt x="562566" y="46285"/>
                </a:moveTo>
                <a:lnTo>
                  <a:pt x="547161" y="46285"/>
                </a:lnTo>
                <a:lnTo>
                  <a:pt x="549840" y="41820"/>
                </a:lnTo>
                <a:lnTo>
                  <a:pt x="554751" y="37603"/>
                </a:lnTo>
                <a:lnTo>
                  <a:pt x="561895" y="33635"/>
                </a:lnTo>
                <a:lnTo>
                  <a:pt x="569038" y="29567"/>
                </a:lnTo>
                <a:lnTo>
                  <a:pt x="576033" y="27533"/>
                </a:lnTo>
                <a:lnTo>
                  <a:pt x="591412" y="27533"/>
                </a:lnTo>
                <a:lnTo>
                  <a:pt x="598060" y="29517"/>
                </a:lnTo>
                <a:lnTo>
                  <a:pt x="602822" y="33486"/>
                </a:lnTo>
                <a:lnTo>
                  <a:pt x="607684" y="37455"/>
                </a:lnTo>
                <a:lnTo>
                  <a:pt x="610958" y="42316"/>
                </a:lnTo>
                <a:lnTo>
                  <a:pt x="611118" y="42862"/>
                </a:lnTo>
                <a:lnTo>
                  <a:pt x="570626" y="42862"/>
                </a:lnTo>
                <a:lnTo>
                  <a:pt x="565169" y="44598"/>
                </a:lnTo>
                <a:lnTo>
                  <a:pt x="562566" y="46285"/>
                </a:lnTo>
                <a:close/>
              </a:path>
              <a:path w="680719" h="186054">
                <a:moveTo>
                  <a:pt x="626188" y="48071"/>
                </a:moveTo>
                <a:lnTo>
                  <a:pt x="612645" y="48071"/>
                </a:lnTo>
                <a:lnTo>
                  <a:pt x="616415" y="42118"/>
                </a:lnTo>
                <a:lnTo>
                  <a:pt x="621773" y="37207"/>
                </a:lnTo>
                <a:lnTo>
                  <a:pt x="635763" y="29467"/>
                </a:lnTo>
                <a:lnTo>
                  <a:pt x="642758" y="27533"/>
                </a:lnTo>
                <a:lnTo>
                  <a:pt x="649703" y="27533"/>
                </a:lnTo>
                <a:lnTo>
                  <a:pt x="663181" y="29616"/>
                </a:lnTo>
                <a:lnTo>
                  <a:pt x="672809" y="35867"/>
                </a:lnTo>
                <a:lnTo>
                  <a:pt x="676687" y="42862"/>
                </a:lnTo>
                <a:lnTo>
                  <a:pt x="637251" y="42862"/>
                </a:lnTo>
                <a:lnTo>
                  <a:pt x="631645" y="44598"/>
                </a:lnTo>
                <a:lnTo>
                  <a:pt x="626188" y="48071"/>
                </a:lnTo>
                <a:close/>
              </a:path>
              <a:path w="680719" h="186054">
                <a:moveTo>
                  <a:pt x="547161" y="140642"/>
                </a:moveTo>
                <a:lnTo>
                  <a:pt x="530045" y="140642"/>
                </a:lnTo>
                <a:lnTo>
                  <a:pt x="530045" y="30212"/>
                </a:lnTo>
                <a:lnTo>
                  <a:pt x="547161" y="30212"/>
                </a:lnTo>
                <a:lnTo>
                  <a:pt x="547161" y="46285"/>
                </a:lnTo>
                <a:lnTo>
                  <a:pt x="562566" y="46285"/>
                </a:lnTo>
                <a:lnTo>
                  <a:pt x="554453" y="51544"/>
                </a:lnTo>
                <a:lnTo>
                  <a:pt x="550236" y="55512"/>
                </a:lnTo>
                <a:lnTo>
                  <a:pt x="547161" y="59977"/>
                </a:lnTo>
                <a:lnTo>
                  <a:pt x="547161" y="140642"/>
                </a:lnTo>
                <a:close/>
              </a:path>
              <a:path w="680719" h="186054">
                <a:moveTo>
                  <a:pt x="613687" y="140642"/>
                </a:moveTo>
                <a:lnTo>
                  <a:pt x="596572" y="140642"/>
                </a:lnTo>
                <a:lnTo>
                  <a:pt x="596572" y="65633"/>
                </a:lnTo>
                <a:lnTo>
                  <a:pt x="595297" y="55671"/>
                </a:lnTo>
                <a:lnTo>
                  <a:pt x="591474" y="48555"/>
                </a:lnTo>
                <a:lnTo>
                  <a:pt x="585102" y="44285"/>
                </a:lnTo>
                <a:lnTo>
                  <a:pt x="576182" y="42862"/>
                </a:lnTo>
                <a:lnTo>
                  <a:pt x="611118" y="42862"/>
                </a:lnTo>
                <a:lnTo>
                  <a:pt x="612645" y="48071"/>
                </a:lnTo>
                <a:lnTo>
                  <a:pt x="626188" y="48071"/>
                </a:lnTo>
                <a:lnTo>
                  <a:pt x="620830" y="51444"/>
                </a:lnTo>
                <a:lnTo>
                  <a:pt x="616663" y="55314"/>
                </a:lnTo>
                <a:lnTo>
                  <a:pt x="613687" y="59680"/>
                </a:lnTo>
                <a:lnTo>
                  <a:pt x="613687" y="140642"/>
                </a:lnTo>
                <a:close/>
              </a:path>
              <a:path w="680719" h="186054">
                <a:moveTo>
                  <a:pt x="680511" y="140642"/>
                </a:moveTo>
                <a:lnTo>
                  <a:pt x="663395" y="140642"/>
                </a:lnTo>
                <a:lnTo>
                  <a:pt x="663395" y="65633"/>
                </a:lnTo>
                <a:lnTo>
                  <a:pt x="662121" y="55671"/>
                </a:lnTo>
                <a:lnTo>
                  <a:pt x="658298" y="48555"/>
                </a:lnTo>
                <a:lnTo>
                  <a:pt x="651926" y="44285"/>
                </a:lnTo>
                <a:lnTo>
                  <a:pt x="643006" y="42862"/>
                </a:lnTo>
                <a:lnTo>
                  <a:pt x="676687" y="42862"/>
                </a:lnTo>
                <a:lnTo>
                  <a:pt x="678585" y="46285"/>
                </a:lnTo>
                <a:lnTo>
                  <a:pt x="680393" y="59977"/>
                </a:lnTo>
                <a:lnTo>
                  <a:pt x="680511" y="140642"/>
                </a:lnTo>
                <a:close/>
              </a:path>
            </a:pathLst>
          </a:custGeom>
          <a:solidFill>
            <a:srgbClr val="61616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03825"/>
            <a:ext cx="71462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202729"/>
                </a:solidFill>
              </a:rPr>
              <a:t>Distributed</a:t>
            </a:r>
            <a:r>
              <a:rPr sz="2800" spc="-125" dirty="0">
                <a:solidFill>
                  <a:srgbClr val="202729"/>
                </a:solidFill>
              </a:rPr>
              <a:t> </a:t>
            </a:r>
            <a:r>
              <a:rPr sz="2800" spc="45" dirty="0">
                <a:solidFill>
                  <a:srgbClr val="202729"/>
                </a:solidFill>
              </a:rPr>
              <a:t>Systems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spc="-95" dirty="0">
                <a:solidFill>
                  <a:srgbClr val="202729"/>
                </a:solidFill>
              </a:rPr>
              <a:t>from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dirty="0">
                <a:solidFill>
                  <a:srgbClr val="202729"/>
                </a:solidFill>
              </a:rPr>
              <a:t>a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spc="35" dirty="0">
                <a:solidFill>
                  <a:srgbClr val="202729"/>
                </a:solidFill>
              </a:rPr>
              <a:t>Cloud</a:t>
            </a:r>
            <a:r>
              <a:rPr sz="2800" spc="-120" dirty="0">
                <a:solidFill>
                  <a:srgbClr val="202729"/>
                </a:solidFill>
              </a:rPr>
              <a:t> </a:t>
            </a:r>
            <a:r>
              <a:rPr sz="2800" spc="-20" dirty="0">
                <a:solidFill>
                  <a:srgbClr val="202729"/>
                </a:solidFill>
              </a:rPr>
              <a:t>Perspective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75249" y="1176350"/>
            <a:ext cx="6652895" cy="222567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 MT"/>
              <a:buChar char="●"/>
              <a:tabLst>
                <a:tab pos="379095" algn="l"/>
                <a:tab pos="379730" algn="l"/>
              </a:tabLst>
            </a:pPr>
            <a:r>
              <a:rPr sz="1800" b="1" spc="-40" dirty="0">
                <a:solidFill>
                  <a:srgbClr val="616161"/>
                </a:solidFill>
                <a:latin typeface="Trebuchet MS"/>
                <a:cs typeface="Trebuchet MS"/>
              </a:rPr>
              <a:t>Vertical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b="1" spc="15" dirty="0">
                <a:solidFill>
                  <a:srgbClr val="616161"/>
                </a:solidFill>
                <a:latin typeface="Trebuchet MS"/>
                <a:cs typeface="Trebuchet MS"/>
              </a:rPr>
              <a:t>Scaling</a:t>
            </a:r>
            <a:r>
              <a:rPr sz="1800" b="1" spc="-8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616161"/>
                </a:solidFill>
                <a:latin typeface="Trebuchet MS"/>
                <a:cs typeface="Trebuchet MS"/>
              </a:rPr>
              <a:t>-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616161"/>
                </a:solidFill>
                <a:latin typeface="Trebuchet MS"/>
                <a:cs typeface="Trebuchet MS"/>
              </a:rPr>
              <a:t>“The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old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way”</a:t>
            </a:r>
            <a:endParaRPr sz="180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55" dirty="0">
                <a:solidFill>
                  <a:srgbClr val="616161"/>
                </a:solidFill>
                <a:latin typeface="Trebuchet MS"/>
                <a:cs typeface="Trebuchet MS"/>
              </a:rPr>
              <a:t>Need</a:t>
            </a:r>
            <a:r>
              <a:rPr sz="1800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1800" spc="-9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processing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16161"/>
                </a:solidFill>
                <a:latin typeface="Trebuchet MS"/>
                <a:cs typeface="Trebuchet MS"/>
              </a:rPr>
              <a:t>power?</a:t>
            </a:r>
            <a:endParaRPr sz="1800">
              <a:latin typeface="Trebuchet MS"/>
              <a:cs typeface="Trebuchet MS"/>
            </a:endParaRPr>
          </a:p>
          <a:p>
            <a:pPr marL="1293495" lvl="2" indent="-367030">
              <a:lnSpc>
                <a:spcPct val="100000"/>
              </a:lnSpc>
              <a:spcBef>
                <a:spcPts val="315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sz="1800" spc="60" dirty="0">
                <a:solidFill>
                  <a:srgbClr val="616161"/>
                </a:solidFill>
                <a:latin typeface="Trebuchet MS"/>
                <a:cs typeface="Trebuchet MS"/>
              </a:rPr>
              <a:t>Add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95" dirty="0">
                <a:solidFill>
                  <a:srgbClr val="616161"/>
                </a:solidFill>
                <a:latin typeface="Trebuchet MS"/>
                <a:cs typeface="Trebuchet MS"/>
              </a:rPr>
              <a:t>CPU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16161"/>
                </a:solidFill>
                <a:latin typeface="Trebuchet MS"/>
                <a:cs typeface="Trebuchet MS"/>
              </a:rPr>
              <a:t>cores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your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16161"/>
                </a:solidFill>
                <a:latin typeface="Trebuchet MS"/>
                <a:cs typeface="Trebuchet MS"/>
              </a:rPr>
              <a:t>existing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machines</a:t>
            </a:r>
            <a:endParaRPr sz="180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55" dirty="0">
                <a:solidFill>
                  <a:srgbClr val="616161"/>
                </a:solidFill>
                <a:latin typeface="Trebuchet MS"/>
                <a:cs typeface="Trebuchet MS"/>
              </a:rPr>
              <a:t>Need</a:t>
            </a:r>
            <a:r>
              <a:rPr sz="1800" spc="-11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1800" spc="-10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memory?</a:t>
            </a:r>
            <a:endParaRPr sz="1800">
              <a:latin typeface="Trebuchet MS"/>
              <a:cs typeface="Trebuchet MS"/>
            </a:endParaRPr>
          </a:p>
          <a:p>
            <a:pPr marL="1293495" lvl="2" indent="-367030">
              <a:lnSpc>
                <a:spcPct val="100000"/>
              </a:lnSpc>
              <a:spcBef>
                <a:spcPts val="315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sz="1800" spc="60" dirty="0">
                <a:solidFill>
                  <a:srgbClr val="616161"/>
                </a:solidFill>
                <a:latin typeface="Trebuchet MS"/>
                <a:cs typeface="Trebuchet MS"/>
              </a:rPr>
              <a:t>Add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physical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16161"/>
                </a:solidFill>
                <a:latin typeface="Trebuchet MS"/>
                <a:cs typeface="Trebuchet MS"/>
              </a:rPr>
              <a:t>memory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616161"/>
                </a:solidFill>
                <a:latin typeface="Trebuchet MS"/>
                <a:cs typeface="Trebuchet MS"/>
              </a:rPr>
              <a:t>to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16161"/>
                </a:solidFill>
                <a:latin typeface="Trebuchet MS"/>
                <a:cs typeface="Trebuchet MS"/>
              </a:rPr>
              <a:t>your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16161"/>
                </a:solidFill>
                <a:latin typeface="Trebuchet MS"/>
                <a:cs typeface="Trebuchet MS"/>
              </a:rPr>
              <a:t>existing</a:t>
            </a:r>
            <a:r>
              <a:rPr sz="1800" spc="-8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16161"/>
                </a:solidFill>
                <a:latin typeface="Trebuchet MS"/>
                <a:cs typeface="Trebuchet MS"/>
              </a:rPr>
              <a:t>machines</a:t>
            </a:r>
            <a:endParaRPr sz="1800">
              <a:latin typeface="Trebuchet MS"/>
              <a:cs typeface="Trebuchet MS"/>
            </a:endParaRPr>
          </a:p>
          <a:p>
            <a:pPr marL="836294" lvl="1" indent="-367030">
              <a:lnSpc>
                <a:spcPct val="100000"/>
              </a:lnSpc>
              <a:spcBef>
                <a:spcPts val="315"/>
              </a:spcBef>
              <a:buFont typeface="Arial MT"/>
              <a:buChar char="○"/>
              <a:tabLst>
                <a:tab pos="836294" algn="l"/>
                <a:tab pos="836930" algn="l"/>
              </a:tabLst>
            </a:pPr>
            <a:r>
              <a:rPr sz="1800" spc="55" dirty="0">
                <a:solidFill>
                  <a:srgbClr val="616161"/>
                </a:solidFill>
                <a:latin typeface="Trebuchet MS"/>
                <a:cs typeface="Trebuchet MS"/>
              </a:rPr>
              <a:t>Need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16161"/>
                </a:solidFill>
                <a:latin typeface="Trebuchet MS"/>
                <a:cs typeface="Trebuchet MS"/>
              </a:rPr>
              <a:t>network</a:t>
            </a:r>
            <a:r>
              <a:rPr sz="1800" spc="-9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16161"/>
                </a:solidFill>
                <a:latin typeface="Trebuchet MS"/>
                <a:cs typeface="Trebuchet MS"/>
              </a:rPr>
              <a:t>bandwidth?</a:t>
            </a:r>
            <a:endParaRPr sz="1800">
              <a:latin typeface="Trebuchet MS"/>
              <a:cs typeface="Trebuchet MS"/>
            </a:endParaRPr>
          </a:p>
          <a:p>
            <a:pPr marL="1293495" lvl="2" indent="-367030">
              <a:lnSpc>
                <a:spcPct val="100000"/>
              </a:lnSpc>
              <a:spcBef>
                <a:spcPts val="315"/>
              </a:spcBef>
              <a:buFont typeface="Arial MT"/>
              <a:buChar char="■"/>
              <a:tabLst>
                <a:tab pos="1293495" algn="l"/>
                <a:tab pos="1294130" algn="l"/>
              </a:tabLst>
            </a:pP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Buy/install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16161"/>
                </a:solidFill>
                <a:latin typeface="Trebuchet MS"/>
                <a:cs typeface="Trebuchet MS"/>
              </a:rPr>
              <a:t>more</a:t>
            </a: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16161"/>
                </a:solidFill>
                <a:latin typeface="Trebuchet MS"/>
                <a:cs typeface="Trebuchet MS"/>
              </a:rPr>
              <a:t>expensive</a:t>
            </a:r>
            <a:r>
              <a:rPr sz="1800" spc="-75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16161"/>
                </a:solidFill>
                <a:latin typeface="Trebuchet MS"/>
                <a:cs typeface="Trebuchet MS"/>
              </a:rPr>
              <a:t>networking</a:t>
            </a:r>
            <a:r>
              <a:rPr sz="1800" spc="-70" dirty="0">
                <a:solidFill>
                  <a:srgbClr val="616161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16161"/>
                </a:solidFill>
                <a:latin typeface="Trebuchet MS"/>
                <a:cs typeface="Trebuchet MS"/>
              </a:rPr>
              <a:t>equipment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525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Words>3771</Words>
  <Application>Microsoft Office PowerPoint</Application>
  <PresentationFormat>On-screen Show (16:9)</PresentationFormat>
  <Paragraphs>995</Paragraphs>
  <Slides>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MS PGothic</vt:lpstr>
      <vt:lpstr>Arial</vt:lpstr>
      <vt:lpstr>Arial MT</vt:lpstr>
      <vt:lpstr>Calibri</vt:lpstr>
      <vt:lpstr>Courier New</vt:lpstr>
      <vt:lpstr>Times New Roman</vt:lpstr>
      <vt:lpstr>Trebuchet MS</vt:lpstr>
      <vt:lpstr>Office Theme</vt:lpstr>
      <vt:lpstr>PowerPoint Presentation</vt:lpstr>
      <vt:lpstr>Outline</vt:lpstr>
      <vt:lpstr>Outline</vt:lpstr>
      <vt:lpstr>Our Primary Concerns:</vt:lpstr>
      <vt:lpstr>What traditionally restricts performance?</vt:lpstr>
      <vt:lpstr>Moore’s Law</vt:lpstr>
      <vt:lpstr>Parallelism</vt:lpstr>
      <vt:lpstr>Distributed Systems from a Cloud Perspective</vt:lpstr>
      <vt:lpstr>Distributed Systems from a Cloud Perspective</vt:lpstr>
      <vt:lpstr>Distributed Systems from a Cloud Perspective</vt:lpstr>
      <vt:lpstr>Outline</vt:lpstr>
      <vt:lpstr>Motivation</vt:lpstr>
      <vt:lpstr>MapReduce</vt:lpstr>
      <vt:lpstr>MapReduce: Overview</vt:lpstr>
      <vt:lpstr>What is MapReduce</vt:lpstr>
      <vt:lpstr>MapReduce</vt:lpstr>
      <vt:lpstr>Map &amp; Reduce</vt:lpstr>
      <vt:lpstr>Map &amp; Reduce - Word Count</vt:lpstr>
      <vt:lpstr>Map &amp; Reduce - Word Count</vt:lpstr>
      <vt:lpstr>Map &amp; Reduce - Word Count</vt:lpstr>
      <vt:lpstr>Map &amp; Reduce - Word Count</vt:lpstr>
      <vt:lpstr>Map &amp; Reduce - Word Count</vt:lpstr>
      <vt:lpstr>Map &amp; Reduce - Word Count</vt:lpstr>
      <vt:lpstr>Map &amp; Reduce - Word Count</vt:lpstr>
      <vt:lpstr>Map &amp; Reduce - Word Count</vt:lpstr>
      <vt:lpstr>Map &amp; Reduce - Word Count</vt:lpstr>
      <vt:lpstr>Map &amp; Reduce</vt:lpstr>
      <vt:lpstr>Map &amp; Reduce - Shuffle/Sort In-Depth</vt:lpstr>
      <vt:lpstr>Map &amp; Reduce - Shuffle/Sort - Combiner</vt:lpstr>
      <vt:lpstr>Map &amp; Reduce - Shuffle/Sort - Combiner</vt:lpstr>
      <vt:lpstr>Map &amp; Reduce - Shuffle/Sort - Combiner</vt:lpstr>
      <vt:lpstr>Map &amp; Reduce - Shuffle/Sort - Combiner</vt:lpstr>
      <vt:lpstr>Map &amp; Reduce - Shuffle/Sort - Combiner</vt:lpstr>
      <vt:lpstr>Map &amp; Reduce - Caveats</vt:lpstr>
      <vt:lpstr>Outline</vt:lpstr>
      <vt:lpstr>Structure</vt:lpstr>
      <vt:lpstr>Structure</vt:lpstr>
      <vt:lpstr>PowerPoint Presentation</vt:lpstr>
      <vt:lpstr>Execution Overview</vt:lpstr>
      <vt:lpstr>Execution Overview</vt:lpstr>
      <vt:lpstr>Execution Overview</vt:lpstr>
      <vt:lpstr>Execution Overview</vt:lpstr>
      <vt:lpstr>Execution Overview</vt:lpstr>
      <vt:lpstr>Execution Overview</vt:lpstr>
      <vt:lpstr>Execution Overview</vt:lpstr>
      <vt:lpstr>Execution Overview</vt:lpstr>
      <vt:lpstr>Execution Overview</vt:lpstr>
      <vt:lpstr>Fault Tolerance</vt:lpstr>
      <vt:lpstr>Fault Tolerance</vt:lpstr>
      <vt:lpstr>Fault Tolerance</vt:lpstr>
      <vt:lpstr>Fault Tolerance</vt:lpstr>
      <vt:lpstr>Fault Tolerance</vt:lpstr>
      <vt:lpstr>Fault Tolerance</vt:lpstr>
      <vt:lpstr>Fault Tolerance</vt:lpstr>
      <vt:lpstr>Fault Tolerance</vt:lpstr>
      <vt:lpstr>Outline</vt:lpstr>
      <vt:lpstr>Hadoop MapReduce</vt:lpstr>
      <vt:lpstr>Hadoop MapReduce</vt:lpstr>
      <vt:lpstr>MapReduce in Industry</vt:lpstr>
      <vt:lpstr>MapReduce in Industry</vt:lpstr>
      <vt:lpstr>MapReduce in Industry</vt:lpstr>
      <vt:lpstr>MapReduce in Industry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Trang Nguyen Thuy</cp:lastModifiedBy>
  <cp:revision>12</cp:revision>
  <dcterms:created xsi:type="dcterms:W3CDTF">2024-11-10T14:25:33Z</dcterms:created>
  <dcterms:modified xsi:type="dcterms:W3CDTF">2025-01-18T07:55:46Z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